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71" r:id="rId6"/>
    <p:sldId id="272" r:id="rId7"/>
    <p:sldId id="264" r:id="rId8"/>
    <p:sldId id="273" r:id="rId9"/>
    <p:sldId id="274" r:id="rId10"/>
    <p:sldId id="275" r:id="rId11"/>
    <p:sldId id="276" r:id="rId12"/>
    <p:sldId id="277" r:id="rId13"/>
    <p:sldId id="278" r:id="rId14"/>
    <p:sldId id="267" r:id="rId15"/>
  </p:sldIdLst>
  <p:sldSz cx="18288000" cy="10287000"/>
  <p:notesSz cx="6858000" cy="9144000"/>
  <p:embeddedFontLst>
    <p:embeddedFont>
      <p:font typeface="DM Sans" pitchFamily="2" charset="0"/>
      <p:regular r:id="rId16"/>
      <p:bold r:id="rId17"/>
      <p:italic r:id="rId18"/>
      <p:boldItalic r:id="rId19"/>
    </p:embeddedFont>
    <p:embeddedFont>
      <p:font typeface="DM Sans Bold"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A5A9"/>
    <a:srgbClr val="77B6B9"/>
    <a:srgbClr val="D9D9D9"/>
    <a:srgbClr val="03787D"/>
    <a:srgbClr val="000000"/>
    <a:srgbClr val="AB54A0"/>
    <a:srgbClr val="00ADB5"/>
    <a:srgbClr val="CD97C7"/>
    <a:srgbClr val="3D8987"/>
    <a:srgbClr val="B56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E7A6CD-9A1D-4879-9A26-5F15F8565CE1}" v="4" dt="2026-03-27T13:56:56.421"/>
    <p1510:client id="{C7673644-E283-4CAF-AB07-05C69B6EAB9C}" v="4" dt="2026-03-26T19:48:07.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706"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Hopkins" userId="37f1eebc-13c3-41ae-9f6e-0ed960138ebf" providerId="ADAL" clId="{B9C3A826-489B-4C41-8987-F30D623C396D}"/>
    <pc:docChg chg="custSel delSld modSld">
      <pc:chgData name="Cynthia Hopkins" userId="37f1eebc-13c3-41ae-9f6e-0ed960138ebf" providerId="ADAL" clId="{B9C3A826-489B-4C41-8987-F30D623C396D}" dt="2026-03-27T15:03:58.206" v="163" actId="20577"/>
      <pc:docMkLst>
        <pc:docMk/>
      </pc:docMkLst>
      <pc:sldChg chg="modSp mod">
        <pc:chgData name="Cynthia Hopkins" userId="37f1eebc-13c3-41ae-9f6e-0ed960138ebf" providerId="ADAL" clId="{B9C3A826-489B-4C41-8987-F30D623C396D}" dt="2026-03-27T15:03:37.556" v="161" actId="14100"/>
        <pc:sldMkLst>
          <pc:docMk/>
          <pc:sldMk cId="0" sldId="264"/>
        </pc:sldMkLst>
        <pc:spChg chg="mod">
          <ac:chgData name="Cynthia Hopkins" userId="37f1eebc-13c3-41ae-9f6e-0ed960138ebf" providerId="ADAL" clId="{B9C3A826-489B-4C41-8987-F30D623C396D}" dt="2026-03-27T13:12:56.969" v="21" actId="115"/>
          <ac:spMkLst>
            <pc:docMk/>
            <pc:sldMk cId="0" sldId="264"/>
            <ac:spMk id="8" creationId="{7145D09E-8510-39E7-7FB6-FAFEEC2D88D9}"/>
          </ac:spMkLst>
        </pc:spChg>
        <pc:picChg chg="mod">
          <ac:chgData name="Cynthia Hopkins" userId="37f1eebc-13c3-41ae-9f6e-0ed960138ebf" providerId="ADAL" clId="{B9C3A826-489B-4C41-8987-F30D623C396D}" dt="2026-03-27T15:03:37.556" v="161" actId="14100"/>
          <ac:picMkLst>
            <pc:docMk/>
            <pc:sldMk cId="0" sldId="264"/>
            <ac:picMk id="7" creationId="{D1DA2F53-B58C-78BC-00C5-E1D8B28976E6}"/>
          </ac:picMkLst>
        </pc:picChg>
      </pc:sldChg>
      <pc:sldChg chg="modSp mod">
        <pc:chgData name="Cynthia Hopkins" userId="37f1eebc-13c3-41ae-9f6e-0ed960138ebf" providerId="ADAL" clId="{B9C3A826-489B-4C41-8987-F30D623C396D}" dt="2026-03-27T13:11:30.803" v="13" actId="20577"/>
        <pc:sldMkLst>
          <pc:docMk/>
          <pc:sldMk cId="2294378699" sldId="272"/>
        </pc:sldMkLst>
        <pc:spChg chg="mod">
          <ac:chgData name="Cynthia Hopkins" userId="37f1eebc-13c3-41ae-9f6e-0ed960138ebf" providerId="ADAL" clId="{B9C3A826-489B-4C41-8987-F30D623C396D}" dt="2026-03-27T13:11:30.803" v="13" actId="20577"/>
          <ac:spMkLst>
            <pc:docMk/>
            <pc:sldMk cId="2294378699" sldId="272"/>
            <ac:spMk id="20" creationId="{9EFC39BB-E956-B51D-A0A4-7BBF3FAEFBD6}"/>
          </ac:spMkLst>
        </pc:spChg>
      </pc:sldChg>
      <pc:sldChg chg="addSp delSp modSp mod">
        <pc:chgData name="Cynthia Hopkins" userId="37f1eebc-13c3-41ae-9f6e-0ed960138ebf" providerId="ADAL" clId="{B9C3A826-489B-4C41-8987-F30D623C396D}" dt="2026-03-27T15:03:19.652" v="160" actId="1076"/>
        <pc:sldMkLst>
          <pc:docMk/>
          <pc:sldMk cId="2644818662" sldId="273"/>
        </pc:sldMkLst>
        <pc:spChg chg="mod">
          <ac:chgData name="Cynthia Hopkins" userId="37f1eebc-13c3-41ae-9f6e-0ed960138ebf" providerId="ADAL" clId="{B9C3A826-489B-4C41-8987-F30D623C396D}" dt="2026-03-27T15:02:46.464" v="153" actId="1076"/>
          <ac:spMkLst>
            <pc:docMk/>
            <pc:sldMk cId="2644818662" sldId="273"/>
            <ac:spMk id="20" creationId="{5E5059C8-1030-9932-17C8-A5D6147924B8}"/>
          </ac:spMkLst>
        </pc:spChg>
        <pc:picChg chg="add mod">
          <ac:chgData name="Cynthia Hopkins" userId="37f1eebc-13c3-41ae-9f6e-0ed960138ebf" providerId="ADAL" clId="{B9C3A826-489B-4C41-8987-F30D623C396D}" dt="2026-03-27T15:03:18.164" v="159" actId="1076"/>
          <ac:picMkLst>
            <pc:docMk/>
            <pc:sldMk cId="2644818662" sldId="273"/>
            <ac:picMk id="7" creationId="{8898E5DC-CED0-4663-B157-76E522F827C5}"/>
          </ac:picMkLst>
        </pc:picChg>
        <pc:picChg chg="add mod">
          <ac:chgData name="Cynthia Hopkins" userId="37f1eebc-13c3-41ae-9f6e-0ed960138ebf" providerId="ADAL" clId="{B9C3A826-489B-4C41-8987-F30D623C396D}" dt="2026-03-27T15:03:19.652" v="160" actId="1076"/>
          <ac:picMkLst>
            <pc:docMk/>
            <pc:sldMk cId="2644818662" sldId="273"/>
            <ac:picMk id="10" creationId="{CE0C2E1F-FD47-9D8B-F64B-5B1CA3F74636}"/>
          </ac:picMkLst>
        </pc:picChg>
        <pc:picChg chg="add del mod">
          <ac:chgData name="Cynthia Hopkins" userId="37f1eebc-13c3-41ae-9f6e-0ed960138ebf" providerId="ADAL" clId="{B9C3A826-489B-4C41-8987-F30D623C396D}" dt="2026-03-27T13:57:48.770" v="116" actId="478"/>
          <ac:picMkLst>
            <pc:docMk/>
            <pc:sldMk cId="2644818662" sldId="273"/>
            <ac:picMk id="15" creationId="{63B61205-F606-11A8-9D92-2B1C5B20EA20}"/>
          </ac:picMkLst>
        </pc:picChg>
        <pc:picChg chg="add del mod">
          <ac:chgData name="Cynthia Hopkins" userId="37f1eebc-13c3-41ae-9f6e-0ed960138ebf" providerId="ADAL" clId="{B9C3A826-489B-4C41-8987-F30D623C396D}" dt="2026-03-27T13:55:38.193" v="108" actId="478"/>
          <ac:picMkLst>
            <pc:docMk/>
            <pc:sldMk cId="2644818662" sldId="273"/>
            <ac:picMk id="18" creationId="{16943D3D-AD2A-6270-C910-CD7A7ED9383E}"/>
          </ac:picMkLst>
        </pc:picChg>
        <pc:picChg chg="add del mod">
          <ac:chgData name="Cynthia Hopkins" userId="37f1eebc-13c3-41ae-9f6e-0ed960138ebf" providerId="ADAL" clId="{B9C3A826-489B-4C41-8987-F30D623C396D}" dt="2026-03-27T13:57:47.853" v="115" actId="478"/>
          <ac:picMkLst>
            <pc:docMk/>
            <pc:sldMk cId="2644818662" sldId="273"/>
            <ac:picMk id="21" creationId="{EB929603-7FB4-2135-C32D-13101AB4B2CA}"/>
          </ac:picMkLst>
        </pc:picChg>
      </pc:sldChg>
      <pc:sldChg chg="addSp modSp mod">
        <pc:chgData name="Cynthia Hopkins" userId="37f1eebc-13c3-41ae-9f6e-0ed960138ebf" providerId="ADAL" clId="{B9C3A826-489B-4C41-8987-F30D623C396D}" dt="2026-03-27T15:02:15.595" v="146" actId="1076"/>
        <pc:sldMkLst>
          <pc:docMk/>
          <pc:sldMk cId="3399522647" sldId="274"/>
        </pc:sldMkLst>
        <pc:spChg chg="mod">
          <ac:chgData name="Cynthia Hopkins" userId="37f1eebc-13c3-41ae-9f6e-0ed960138ebf" providerId="ADAL" clId="{B9C3A826-489B-4C41-8987-F30D623C396D}" dt="2026-03-27T15:02:09.630" v="143" actId="1076"/>
          <ac:spMkLst>
            <pc:docMk/>
            <pc:sldMk cId="3399522647" sldId="274"/>
            <ac:spMk id="20" creationId="{DA155F86-BCB2-4926-7BD0-B0138F979BA1}"/>
          </ac:spMkLst>
        </pc:spChg>
        <pc:picChg chg="add mod">
          <ac:chgData name="Cynthia Hopkins" userId="37f1eebc-13c3-41ae-9f6e-0ed960138ebf" providerId="ADAL" clId="{B9C3A826-489B-4C41-8987-F30D623C396D}" dt="2026-03-27T15:02:15.595" v="146" actId="1076"/>
          <ac:picMkLst>
            <pc:docMk/>
            <pc:sldMk cId="3399522647" sldId="274"/>
            <ac:picMk id="6" creationId="{93345DC5-FD64-7E97-560D-2FCFF0FEEEB0}"/>
          </ac:picMkLst>
        </pc:picChg>
      </pc:sldChg>
      <pc:sldChg chg="addSp modSp mod">
        <pc:chgData name="Cynthia Hopkins" userId="37f1eebc-13c3-41ae-9f6e-0ed960138ebf" providerId="ADAL" clId="{B9C3A826-489B-4C41-8987-F30D623C396D}" dt="2026-03-27T15:01:58.233" v="142" actId="14100"/>
        <pc:sldMkLst>
          <pc:docMk/>
          <pc:sldMk cId="2024871693" sldId="275"/>
        </pc:sldMkLst>
        <pc:spChg chg="mod">
          <ac:chgData name="Cynthia Hopkins" userId="37f1eebc-13c3-41ae-9f6e-0ed960138ebf" providerId="ADAL" clId="{B9C3A826-489B-4C41-8987-F30D623C396D}" dt="2026-03-27T15:01:52.615" v="140" actId="1076"/>
          <ac:spMkLst>
            <pc:docMk/>
            <pc:sldMk cId="2024871693" sldId="275"/>
            <ac:spMk id="20" creationId="{254A0D70-0102-19A2-5912-AB4F9D74AC00}"/>
          </ac:spMkLst>
        </pc:spChg>
        <pc:picChg chg="add mod">
          <ac:chgData name="Cynthia Hopkins" userId="37f1eebc-13c3-41ae-9f6e-0ed960138ebf" providerId="ADAL" clId="{B9C3A826-489B-4C41-8987-F30D623C396D}" dt="2026-03-27T15:01:58.233" v="142" actId="14100"/>
          <ac:picMkLst>
            <pc:docMk/>
            <pc:sldMk cId="2024871693" sldId="275"/>
            <ac:picMk id="6" creationId="{ED7B1275-F089-3FAC-F110-184F24B1F2EE}"/>
          </ac:picMkLst>
        </pc:picChg>
      </pc:sldChg>
      <pc:sldChg chg="addSp delSp modSp mod">
        <pc:chgData name="Cynthia Hopkins" userId="37f1eebc-13c3-41ae-9f6e-0ed960138ebf" providerId="ADAL" clId="{B9C3A826-489B-4C41-8987-F30D623C396D}" dt="2026-03-27T15:01:47.486" v="139" actId="14100"/>
        <pc:sldMkLst>
          <pc:docMk/>
          <pc:sldMk cId="3290139343" sldId="276"/>
        </pc:sldMkLst>
        <pc:spChg chg="mod">
          <ac:chgData name="Cynthia Hopkins" userId="37f1eebc-13c3-41ae-9f6e-0ed960138ebf" providerId="ADAL" clId="{B9C3A826-489B-4C41-8987-F30D623C396D}" dt="2026-03-27T15:01:43.648" v="137" actId="1076"/>
          <ac:spMkLst>
            <pc:docMk/>
            <pc:sldMk cId="3290139343" sldId="276"/>
            <ac:spMk id="20" creationId="{C46D9625-1DE4-EA68-E0A2-6313840777E7}"/>
          </ac:spMkLst>
        </pc:spChg>
        <pc:picChg chg="add del mod">
          <ac:chgData name="Cynthia Hopkins" userId="37f1eebc-13c3-41ae-9f6e-0ed960138ebf" providerId="ADAL" clId="{B9C3A826-489B-4C41-8987-F30D623C396D}" dt="2026-03-27T13:57:12.346" v="110" actId="478"/>
          <ac:picMkLst>
            <pc:docMk/>
            <pc:sldMk cId="3290139343" sldId="276"/>
            <ac:picMk id="7" creationId="{C7AE5A66-CF72-6EFA-D128-4D01C591CF04}"/>
          </ac:picMkLst>
        </pc:picChg>
        <pc:picChg chg="add mod">
          <ac:chgData name="Cynthia Hopkins" userId="37f1eebc-13c3-41ae-9f6e-0ed960138ebf" providerId="ADAL" clId="{B9C3A826-489B-4C41-8987-F30D623C396D}" dt="2026-03-27T15:01:47.486" v="139" actId="14100"/>
          <ac:picMkLst>
            <pc:docMk/>
            <pc:sldMk cId="3290139343" sldId="276"/>
            <ac:picMk id="8" creationId="{5DB53BE3-F891-DC4A-889B-B7F5023C5785}"/>
          </ac:picMkLst>
        </pc:picChg>
      </pc:sldChg>
      <pc:sldChg chg="addSp modSp mod">
        <pc:chgData name="Cynthia Hopkins" userId="37f1eebc-13c3-41ae-9f6e-0ed960138ebf" providerId="ADAL" clId="{B9C3A826-489B-4C41-8987-F30D623C396D}" dt="2026-03-27T15:01:34.423" v="135" actId="1076"/>
        <pc:sldMkLst>
          <pc:docMk/>
          <pc:sldMk cId="915793589" sldId="277"/>
        </pc:sldMkLst>
        <pc:spChg chg="mod">
          <ac:chgData name="Cynthia Hopkins" userId="37f1eebc-13c3-41ae-9f6e-0ed960138ebf" providerId="ADAL" clId="{B9C3A826-489B-4C41-8987-F30D623C396D}" dt="2026-03-27T15:01:20.935" v="131" actId="1076"/>
          <ac:spMkLst>
            <pc:docMk/>
            <pc:sldMk cId="915793589" sldId="277"/>
            <ac:spMk id="20" creationId="{9202A4D7-013C-46D7-219B-461540A7CC29}"/>
          </ac:spMkLst>
        </pc:spChg>
        <pc:picChg chg="add mod">
          <ac:chgData name="Cynthia Hopkins" userId="37f1eebc-13c3-41ae-9f6e-0ed960138ebf" providerId="ADAL" clId="{B9C3A826-489B-4C41-8987-F30D623C396D}" dt="2026-03-27T15:01:34.423" v="135" actId="1076"/>
          <ac:picMkLst>
            <pc:docMk/>
            <pc:sldMk cId="915793589" sldId="277"/>
            <ac:picMk id="7" creationId="{8D58F11C-AF63-6298-5595-E45EAEC68B69}"/>
          </ac:picMkLst>
        </pc:picChg>
      </pc:sldChg>
      <pc:sldChg chg="modSp mod">
        <pc:chgData name="Cynthia Hopkins" userId="37f1eebc-13c3-41ae-9f6e-0ed960138ebf" providerId="ADAL" clId="{B9C3A826-489B-4C41-8987-F30D623C396D}" dt="2026-03-27T15:03:58.206" v="163" actId="20577"/>
        <pc:sldMkLst>
          <pc:docMk/>
          <pc:sldMk cId="3555677623" sldId="278"/>
        </pc:sldMkLst>
        <pc:spChg chg="mod">
          <ac:chgData name="Cynthia Hopkins" userId="37f1eebc-13c3-41ae-9f6e-0ed960138ebf" providerId="ADAL" clId="{B9C3A826-489B-4C41-8987-F30D623C396D}" dt="2026-03-27T15:03:58.206" v="163" actId="20577"/>
          <ac:spMkLst>
            <pc:docMk/>
            <pc:sldMk cId="3555677623" sldId="278"/>
            <ac:spMk id="20" creationId="{7AC86FAF-0DA4-853F-1CFA-43A11B2DA7D4}"/>
          </ac:spMkLst>
        </pc:spChg>
      </pc:sldChg>
      <pc:sldChg chg="del">
        <pc:chgData name="Cynthia Hopkins" userId="37f1eebc-13c3-41ae-9f6e-0ed960138ebf" providerId="ADAL" clId="{B9C3A826-489B-4C41-8987-F30D623C396D}" dt="2026-03-27T15:01:09.795" v="130" actId="2696"/>
        <pc:sldMkLst>
          <pc:docMk/>
          <pc:sldMk cId="2278921237" sldId="279"/>
        </pc:sldMkLst>
      </pc:sldChg>
      <pc:sldChg chg="del">
        <pc:chgData name="Cynthia Hopkins" userId="37f1eebc-13c3-41ae-9f6e-0ed960138ebf" providerId="ADAL" clId="{B9C3A826-489B-4C41-8987-F30D623C396D}" dt="2026-03-27T15:01:09.795" v="130" actId="2696"/>
        <pc:sldMkLst>
          <pc:docMk/>
          <pc:sldMk cId="1723828009" sldId="280"/>
        </pc:sldMkLst>
      </pc:sldChg>
      <pc:sldChg chg="del">
        <pc:chgData name="Cynthia Hopkins" userId="37f1eebc-13c3-41ae-9f6e-0ed960138ebf" providerId="ADAL" clId="{B9C3A826-489B-4C41-8987-F30D623C396D}" dt="2026-03-27T15:01:09.795" v="130" actId="2696"/>
        <pc:sldMkLst>
          <pc:docMk/>
          <pc:sldMk cId="1979866827" sldId="281"/>
        </pc:sldMkLst>
      </pc:sldChg>
      <pc:sldChg chg="del">
        <pc:chgData name="Cynthia Hopkins" userId="37f1eebc-13c3-41ae-9f6e-0ed960138ebf" providerId="ADAL" clId="{B9C3A826-489B-4C41-8987-F30D623C396D}" dt="2026-03-27T15:01:09.795" v="130" actId="2696"/>
        <pc:sldMkLst>
          <pc:docMk/>
          <pc:sldMk cId="2969929518" sldId="282"/>
        </pc:sldMkLst>
      </pc:sldChg>
      <pc:sldChg chg="del">
        <pc:chgData name="Cynthia Hopkins" userId="37f1eebc-13c3-41ae-9f6e-0ed960138ebf" providerId="ADAL" clId="{B9C3A826-489B-4C41-8987-F30D623C396D}" dt="2026-03-27T15:01:09.795" v="130" actId="2696"/>
        <pc:sldMkLst>
          <pc:docMk/>
          <pc:sldMk cId="23180193" sldId="283"/>
        </pc:sldMkLst>
      </pc:sldChg>
      <pc:sldChg chg="del">
        <pc:chgData name="Cynthia Hopkins" userId="37f1eebc-13c3-41ae-9f6e-0ed960138ebf" providerId="ADAL" clId="{B9C3A826-489B-4C41-8987-F30D623C396D}" dt="2026-03-27T15:01:09.795" v="130" actId="2696"/>
        <pc:sldMkLst>
          <pc:docMk/>
          <pc:sldMk cId="3668000409" sldId="284"/>
        </pc:sldMkLst>
      </pc:sldChg>
      <pc:sldChg chg="del">
        <pc:chgData name="Cynthia Hopkins" userId="37f1eebc-13c3-41ae-9f6e-0ed960138ebf" providerId="ADAL" clId="{B9C3A826-489B-4C41-8987-F30D623C396D}" dt="2026-03-27T15:01:09.795" v="130" actId="2696"/>
        <pc:sldMkLst>
          <pc:docMk/>
          <pc:sldMk cId="2744661861" sldId="285"/>
        </pc:sldMkLst>
      </pc:sldChg>
    </pc:docChg>
  </pc:docChgLst>
  <pc:docChgLst>
    <pc:chgData name="Gabriel D'Alesio" userId="4ec6d94b-44e6-45e4-afa5-6418f7ac151c" providerId="ADAL" clId="{92F0AB09-42FE-4E1F-9961-814163AF0C72}"/>
    <pc:docChg chg="undo custSel addSld delSld modSld">
      <pc:chgData name="Gabriel D'Alesio" userId="4ec6d94b-44e6-45e4-afa5-6418f7ac151c" providerId="ADAL" clId="{92F0AB09-42FE-4E1F-9961-814163AF0C72}" dt="2026-03-26T19:56:34.300" v="628" actId="47"/>
      <pc:docMkLst>
        <pc:docMk/>
      </pc:docMkLst>
      <pc:sldChg chg="del">
        <pc:chgData name="Gabriel D'Alesio" userId="4ec6d94b-44e6-45e4-afa5-6418f7ac151c" providerId="ADAL" clId="{92F0AB09-42FE-4E1F-9961-814163AF0C72}" dt="2026-03-26T19:56:27.767" v="621" actId="47"/>
        <pc:sldMkLst>
          <pc:docMk/>
          <pc:sldMk cId="0" sldId="257"/>
        </pc:sldMkLst>
      </pc:sldChg>
      <pc:sldChg chg="del">
        <pc:chgData name="Gabriel D'Alesio" userId="4ec6d94b-44e6-45e4-afa5-6418f7ac151c" providerId="ADAL" clId="{92F0AB09-42FE-4E1F-9961-814163AF0C72}" dt="2026-03-26T19:56:30.276" v="622" actId="47"/>
        <pc:sldMkLst>
          <pc:docMk/>
          <pc:sldMk cId="0" sldId="258"/>
        </pc:sldMkLst>
      </pc:sldChg>
      <pc:sldChg chg="del">
        <pc:chgData name="Gabriel D'Alesio" userId="4ec6d94b-44e6-45e4-afa5-6418f7ac151c" providerId="ADAL" clId="{92F0AB09-42FE-4E1F-9961-814163AF0C72}" dt="2026-03-26T19:56:30.965" v="623" actId="47"/>
        <pc:sldMkLst>
          <pc:docMk/>
          <pc:sldMk cId="0" sldId="260"/>
        </pc:sldMkLst>
      </pc:sldChg>
      <pc:sldChg chg="del">
        <pc:chgData name="Gabriel D'Alesio" userId="4ec6d94b-44e6-45e4-afa5-6418f7ac151c" providerId="ADAL" clId="{92F0AB09-42FE-4E1F-9961-814163AF0C72}" dt="2026-03-26T19:56:31.678" v="624" actId="47"/>
        <pc:sldMkLst>
          <pc:docMk/>
          <pc:sldMk cId="0" sldId="261"/>
        </pc:sldMkLst>
      </pc:sldChg>
      <pc:sldChg chg="del">
        <pc:chgData name="Gabriel D'Alesio" userId="4ec6d94b-44e6-45e4-afa5-6418f7ac151c" providerId="ADAL" clId="{92F0AB09-42FE-4E1F-9961-814163AF0C72}" dt="2026-03-26T19:56:32.483" v="625" actId="47"/>
        <pc:sldMkLst>
          <pc:docMk/>
          <pc:sldMk cId="0" sldId="262"/>
        </pc:sldMkLst>
      </pc:sldChg>
      <pc:sldChg chg="del">
        <pc:chgData name="Gabriel D'Alesio" userId="4ec6d94b-44e6-45e4-afa5-6418f7ac151c" providerId="ADAL" clId="{92F0AB09-42FE-4E1F-9961-814163AF0C72}" dt="2026-03-26T19:56:33.162" v="626" actId="47"/>
        <pc:sldMkLst>
          <pc:docMk/>
          <pc:sldMk cId="0" sldId="263"/>
        </pc:sldMkLst>
      </pc:sldChg>
      <pc:sldChg chg="del">
        <pc:chgData name="Gabriel D'Alesio" userId="4ec6d94b-44e6-45e4-afa5-6418f7ac151c" providerId="ADAL" clId="{92F0AB09-42FE-4E1F-9961-814163AF0C72}" dt="2026-03-26T19:56:33.715" v="627" actId="47"/>
        <pc:sldMkLst>
          <pc:docMk/>
          <pc:sldMk cId="0" sldId="265"/>
        </pc:sldMkLst>
      </pc:sldChg>
      <pc:sldChg chg="del">
        <pc:chgData name="Gabriel D'Alesio" userId="4ec6d94b-44e6-45e4-afa5-6418f7ac151c" providerId="ADAL" clId="{92F0AB09-42FE-4E1F-9961-814163AF0C72}" dt="2026-03-26T19:56:34.300" v="628" actId="47"/>
        <pc:sldMkLst>
          <pc:docMk/>
          <pc:sldMk cId="0" sldId="266"/>
        </pc:sldMkLst>
      </pc:sldChg>
      <pc:sldChg chg="modSp mod">
        <pc:chgData name="Gabriel D'Alesio" userId="4ec6d94b-44e6-45e4-afa5-6418f7ac151c" providerId="ADAL" clId="{92F0AB09-42FE-4E1F-9961-814163AF0C72}" dt="2026-03-26T19:21:05.690" v="133" actId="122"/>
        <pc:sldMkLst>
          <pc:docMk/>
          <pc:sldMk cId="1723828009" sldId="280"/>
        </pc:sldMkLst>
        <pc:spChg chg="mod">
          <ac:chgData name="Gabriel D'Alesio" userId="4ec6d94b-44e6-45e4-afa5-6418f7ac151c" providerId="ADAL" clId="{92F0AB09-42FE-4E1F-9961-814163AF0C72}" dt="2026-03-26T19:21:05.690" v="133" actId="122"/>
          <ac:spMkLst>
            <pc:docMk/>
            <pc:sldMk cId="1723828009" sldId="280"/>
            <ac:spMk id="20" creationId="{7E0ECC07-F96D-4984-5EBA-D056F381215F}"/>
          </ac:spMkLst>
        </pc:spChg>
        <pc:picChg chg="mod">
          <ac:chgData name="Gabriel D'Alesio" userId="4ec6d94b-44e6-45e4-afa5-6418f7ac151c" providerId="ADAL" clId="{92F0AB09-42FE-4E1F-9961-814163AF0C72}" dt="2026-03-26T19:16:21.385" v="10" actId="1076"/>
          <ac:picMkLst>
            <pc:docMk/>
            <pc:sldMk cId="1723828009" sldId="280"/>
            <ac:picMk id="7" creationId="{A8D1786A-A5D9-990B-8B45-29E082A895C3}"/>
          </ac:picMkLst>
        </pc:picChg>
      </pc:sldChg>
      <pc:sldChg chg="add del">
        <pc:chgData name="Gabriel D'Alesio" userId="4ec6d94b-44e6-45e4-afa5-6418f7ac151c" providerId="ADAL" clId="{92F0AB09-42FE-4E1F-9961-814163AF0C72}" dt="2026-03-26T19:12:56.033" v="7" actId="47"/>
        <pc:sldMkLst>
          <pc:docMk/>
          <pc:sldMk cId="973760899" sldId="281"/>
        </pc:sldMkLst>
      </pc:sldChg>
      <pc:sldChg chg="addSp delSp modSp add mod">
        <pc:chgData name="Gabriel D'Alesio" userId="4ec6d94b-44e6-45e4-afa5-6418f7ac151c" providerId="ADAL" clId="{92F0AB09-42FE-4E1F-9961-814163AF0C72}" dt="2026-03-26T19:35:41.402" v="416" actId="2711"/>
        <pc:sldMkLst>
          <pc:docMk/>
          <pc:sldMk cId="1979866827" sldId="281"/>
        </pc:sldMkLst>
        <pc:spChg chg="mod">
          <ac:chgData name="Gabriel D'Alesio" userId="4ec6d94b-44e6-45e4-afa5-6418f7ac151c" providerId="ADAL" clId="{92F0AB09-42FE-4E1F-9961-814163AF0C72}" dt="2026-03-26T19:35:41.402" v="416" actId="2711"/>
          <ac:spMkLst>
            <pc:docMk/>
            <pc:sldMk cId="1979866827" sldId="281"/>
            <ac:spMk id="20" creationId="{C2F161B9-678C-DBCC-4364-B25960047E30}"/>
          </ac:spMkLst>
        </pc:spChg>
        <pc:picChg chg="del">
          <ac:chgData name="Gabriel D'Alesio" userId="4ec6d94b-44e6-45e4-afa5-6418f7ac151c" providerId="ADAL" clId="{92F0AB09-42FE-4E1F-9961-814163AF0C72}" dt="2026-03-26T19:17:14.637" v="53" actId="478"/>
          <ac:picMkLst>
            <pc:docMk/>
            <pc:sldMk cId="1979866827" sldId="281"/>
            <ac:picMk id="7" creationId="{142D6B44-BA97-93E8-F96C-B21AE7F6405B}"/>
          </ac:picMkLst>
        </pc:picChg>
        <pc:picChg chg="add mod">
          <ac:chgData name="Gabriel D'Alesio" userId="4ec6d94b-44e6-45e4-afa5-6418f7ac151c" providerId="ADAL" clId="{92F0AB09-42FE-4E1F-9961-814163AF0C72}" dt="2026-03-26T19:21:17.699" v="134" actId="1076"/>
          <ac:picMkLst>
            <pc:docMk/>
            <pc:sldMk cId="1979866827" sldId="281"/>
            <ac:picMk id="8" creationId="{C4113FB5-B035-22FA-46FA-3A90EB189CAE}"/>
          </ac:picMkLst>
        </pc:picChg>
      </pc:sldChg>
      <pc:sldChg chg="addSp delSp modSp add mod">
        <pc:chgData name="Gabriel D'Alesio" userId="4ec6d94b-44e6-45e4-afa5-6418f7ac151c" providerId="ADAL" clId="{92F0AB09-42FE-4E1F-9961-814163AF0C72}" dt="2026-03-26T19:35:30.182" v="415" actId="2711"/>
        <pc:sldMkLst>
          <pc:docMk/>
          <pc:sldMk cId="2969929518" sldId="282"/>
        </pc:sldMkLst>
        <pc:spChg chg="mod">
          <ac:chgData name="Gabriel D'Alesio" userId="4ec6d94b-44e6-45e4-afa5-6418f7ac151c" providerId="ADAL" clId="{92F0AB09-42FE-4E1F-9961-814163AF0C72}" dt="2026-03-26T19:35:30.182" v="415" actId="2711"/>
          <ac:spMkLst>
            <pc:docMk/>
            <pc:sldMk cId="2969929518" sldId="282"/>
            <ac:spMk id="20" creationId="{A9F18966-6043-6536-E39F-B46452A0E2C4}"/>
          </ac:spMkLst>
        </pc:spChg>
        <pc:picChg chg="add mod">
          <ac:chgData name="Gabriel D'Alesio" userId="4ec6d94b-44e6-45e4-afa5-6418f7ac151c" providerId="ADAL" clId="{92F0AB09-42FE-4E1F-9961-814163AF0C72}" dt="2026-03-26T19:25:37.545" v="272" actId="1076"/>
          <ac:picMkLst>
            <pc:docMk/>
            <pc:sldMk cId="2969929518" sldId="282"/>
            <ac:picMk id="7" creationId="{CA38C29A-A7EA-6A22-EAA0-B689EB8B0E9C}"/>
          </ac:picMkLst>
        </pc:picChg>
        <pc:picChg chg="del">
          <ac:chgData name="Gabriel D'Alesio" userId="4ec6d94b-44e6-45e4-afa5-6418f7ac151c" providerId="ADAL" clId="{92F0AB09-42FE-4E1F-9961-814163AF0C72}" dt="2026-03-26T19:21:47.894" v="179" actId="478"/>
          <ac:picMkLst>
            <pc:docMk/>
            <pc:sldMk cId="2969929518" sldId="282"/>
            <ac:picMk id="8" creationId="{2FB90C8D-FDBA-35C0-E3C2-ED334E27969C}"/>
          </ac:picMkLst>
        </pc:picChg>
      </pc:sldChg>
      <pc:sldChg chg="addSp delSp modSp add mod">
        <pc:chgData name="Gabriel D'Alesio" userId="4ec6d94b-44e6-45e4-afa5-6418f7ac151c" providerId="ADAL" clId="{92F0AB09-42FE-4E1F-9961-814163AF0C72}" dt="2026-03-26T19:38:19.795" v="488" actId="1076"/>
        <pc:sldMkLst>
          <pc:docMk/>
          <pc:sldMk cId="23180193" sldId="283"/>
        </pc:sldMkLst>
        <pc:spChg chg="mod">
          <ac:chgData name="Gabriel D'Alesio" userId="4ec6d94b-44e6-45e4-afa5-6418f7ac151c" providerId="ADAL" clId="{92F0AB09-42FE-4E1F-9961-814163AF0C72}" dt="2026-03-26T19:38:01.195" v="487" actId="255"/>
          <ac:spMkLst>
            <pc:docMk/>
            <pc:sldMk cId="23180193" sldId="283"/>
            <ac:spMk id="20" creationId="{27A7E4C7-19E8-7589-60FE-FE4AC9425E60}"/>
          </ac:spMkLst>
        </pc:spChg>
        <pc:picChg chg="del">
          <ac:chgData name="Gabriel D'Alesio" userId="4ec6d94b-44e6-45e4-afa5-6418f7ac151c" providerId="ADAL" clId="{92F0AB09-42FE-4E1F-9961-814163AF0C72}" dt="2026-03-26T19:35:50.754" v="417" actId="478"/>
          <ac:picMkLst>
            <pc:docMk/>
            <pc:sldMk cId="23180193" sldId="283"/>
            <ac:picMk id="7" creationId="{DCE1E1EE-1842-2811-8713-743EB83DB835}"/>
          </ac:picMkLst>
        </pc:picChg>
        <pc:picChg chg="add mod">
          <ac:chgData name="Gabriel D'Alesio" userId="4ec6d94b-44e6-45e4-afa5-6418f7ac151c" providerId="ADAL" clId="{92F0AB09-42FE-4E1F-9961-814163AF0C72}" dt="2026-03-26T19:38:19.795" v="488" actId="1076"/>
          <ac:picMkLst>
            <pc:docMk/>
            <pc:sldMk cId="23180193" sldId="283"/>
            <ac:picMk id="8" creationId="{C7AB0147-DD82-3AFC-E2FD-AC2676D45B5C}"/>
          </ac:picMkLst>
        </pc:picChg>
      </pc:sldChg>
      <pc:sldChg chg="addSp delSp modSp add del mod">
        <pc:chgData name="Gabriel D'Alesio" userId="4ec6d94b-44e6-45e4-afa5-6418f7ac151c" providerId="ADAL" clId="{92F0AB09-42FE-4E1F-9961-814163AF0C72}" dt="2026-03-26T19:47:38.906" v="562" actId="47"/>
        <pc:sldMkLst>
          <pc:docMk/>
          <pc:sldMk cId="3668000409" sldId="284"/>
        </pc:sldMkLst>
        <pc:spChg chg="mod">
          <ac:chgData name="Gabriel D'Alesio" userId="4ec6d94b-44e6-45e4-afa5-6418f7ac151c" providerId="ADAL" clId="{92F0AB09-42FE-4E1F-9961-814163AF0C72}" dt="2026-03-26T19:41:48.667" v="555" actId="33524"/>
          <ac:spMkLst>
            <pc:docMk/>
            <pc:sldMk cId="3668000409" sldId="284"/>
            <ac:spMk id="20" creationId="{F8750AEB-9F65-15FE-B9A8-CB66D2775B09}"/>
          </ac:spMkLst>
        </pc:spChg>
        <pc:picChg chg="add mod">
          <ac:chgData name="Gabriel D'Alesio" userId="4ec6d94b-44e6-45e4-afa5-6418f7ac151c" providerId="ADAL" clId="{92F0AB09-42FE-4E1F-9961-814163AF0C72}" dt="2026-03-26T19:47:18.710" v="559" actId="692"/>
          <ac:picMkLst>
            <pc:docMk/>
            <pc:sldMk cId="3668000409" sldId="284"/>
            <ac:picMk id="7" creationId="{B52DD5C4-EF2E-3A2D-7935-CD1435B59012}"/>
          </ac:picMkLst>
        </pc:picChg>
        <pc:picChg chg="del">
          <ac:chgData name="Gabriel D'Alesio" userId="4ec6d94b-44e6-45e4-afa5-6418f7ac151c" providerId="ADAL" clId="{92F0AB09-42FE-4E1F-9961-814163AF0C72}" dt="2026-03-26T19:40:02.282" v="490" actId="478"/>
          <ac:picMkLst>
            <pc:docMk/>
            <pc:sldMk cId="3668000409" sldId="284"/>
            <ac:picMk id="8" creationId="{2CBC6CCA-3B31-E4A7-0485-23F94842A945}"/>
          </ac:picMkLst>
        </pc:picChg>
      </pc:sldChg>
      <pc:sldChg chg="addSp delSp modSp add mod">
        <pc:chgData name="Gabriel D'Alesio" userId="4ec6d94b-44e6-45e4-afa5-6418f7ac151c" providerId="ADAL" clId="{92F0AB09-42FE-4E1F-9961-814163AF0C72}" dt="2026-03-26T19:49:17.754" v="620" actId="692"/>
        <pc:sldMkLst>
          <pc:docMk/>
          <pc:sldMk cId="2744661861" sldId="285"/>
        </pc:sldMkLst>
        <pc:spChg chg="mod">
          <ac:chgData name="Gabriel D'Alesio" userId="4ec6d94b-44e6-45e4-afa5-6418f7ac151c" providerId="ADAL" clId="{92F0AB09-42FE-4E1F-9961-814163AF0C72}" dt="2026-03-26T19:49:11.005" v="616" actId="20577"/>
          <ac:spMkLst>
            <pc:docMk/>
            <pc:sldMk cId="2744661861" sldId="285"/>
            <ac:spMk id="20" creationId="{BA0FB33E-8FC3-443E-C7B4-1CDC37180503}"/>
          </ac:spMkLst>
        </pc:spChg>
        <pc:picChg chg="del mod">
          <ac:chgData name="Gabriel D'Alesio" userId="4ec6d94b-44e6-45e4-afa5-6418f7ac151c" providerId="ADAL" clId="{92F0AB09-42FE-4E1F-9961-814163AF0C72}" dt="2026-03-26T19:48:22.904" v="604" actId="478"/>
          <ac:picMkLst>
            <pc:docMk/>
            <pc:sldMk cId="2744661861" sldId="285"/>
            <ac:picMk id="7" creationId="{2E281757-4C4D-A93A-5DA4-AAE69A76CD08}"/>
          </ac:picMkLst>
        </pc:picChg>
        <pc:picChg chg="add mod">
          <ac:chgData name="Gabriel D'Alesio" userId="4ec6d94b-44e6-45e4-afa5-6418f7ac151c" providerId="ADAL" clId="{92F0AB09-42FE-4E1F-9961-814163AF0C72}" dt="2026-03-26T19:49:17.754" v="620" actId="692"/>
          <ac:picMkLst>
            <pc:docMk/>
            <pc:sldMk cId="2744661861" sldId="285"/>
            <ac:picMk id="8" creationId="{1426F927-6408-EEE9-DDFB-3B07461411C3}"/>
          </ac:picMkLst>
        </pc:picChg>
      </pc:sldChg>
      <pc:sldChg chg="new del">
        <pc:chgData name="Gabriel D'Alesio" userId="4ec6d94b-44e6-45e4-afa5-6418f7ac151c" providerId="ADAL" clId="{92F0AB09-42FE-4E1F-9961-814163AF0C72}" dt="2026-03-26T19:47:41.502" v="563" actId="47"/>
        <pc:sldMkLst>
          <pc:docMk/>
          <pc:sldMk cId="3309510155" sldId="28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8" name="TextBox 7">
            <a:extLst>
              <a:ext uri="{FF2B5EF4-FFF2-40B4-BE49-F238E27FC236}">
                <a16:creationId xmlns:a16="http://schemas.microsoft.com/office/drawing/2014/main" id="{C69B29B4-8485-8DBE-338C-8E1EA3CC377F}"/>
              </a:ext>
            </a:extLst>
          </p:cNvPr>
          <p:cNvSpPr txBox="1"/>
          <p:nvPr userDrawn="1">
            <p:extLst>
              <p:ext uri="{1162E1C5-73C7-4A58-AE30-91384D911F3F}">
                <p184:classification xmlns:p184="http://schemas.microsoft.com/office/powerpoint/2018/4/main" val="ftr"/>
              </p:ext>
            </p:extLst>
          </p:nvPr>
        </p:nvSpPr>
        <p:spPr>
          <a:xfrm>
            <a:off x="63500" y="10071100"/>
            <a:ext cx="565150"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Protected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s://www.google.com/search?safe=active&amp;cs=0&amp;sca_esv=b9c8812b6c95ceb0&amp;sxsrf=AE3TifNshXJV7v__GrZZznCvaEuzsYrDhQ%3A1755511114354&amp;q=Google+Authenticator&amp;sa=X&amp;ved=2ahUKEwis4M7CjJSPAxVKYEEAHYhxAB0QxccNegQIDRAB&amp;mstk=AUtExfCgzPv3fcfghFOFRV1yIz1drxD2y9EUrD64UASZCSqRvH5i0mbS4vJBBFXC7AaK4KWxkn6zF_-o6FI2_Cqx6MrYCWXwByEUQWL-LB-au4l99xhddEMa_EjR9AkEggAmBdEsjIPB7hD5l-C2wM6BWreGq3kKkD5DVDwBWvTIXq5rZNY&amp;csui=3" TargetMode="External"/><Relationship Id="rId4" Type="http://schemas.openxmlformats.org/officeDocument/2006/relationships/hyperlink" Target="https://www.google.com/search?safe=active&amp;cs=0&amp;sca_esv=b9c8812b6c95ceb0&amp;sxsrf=AE3TifNshXJV7v__GrZZznCvaEuzsYrDhQ%3A1755511114354&amp;q=Microsoft+Authenticator&amp;sa=X&amp;ved=2ahUKEwis4M7CjJSPAxVKYEEAHYhxAB0QxccNegQIDRAC&amp;mstk=AUtExfCgzPv3fcfghFOFRV1yIz1drxD2y9EUrD64UASZCSqRvH5i0mbS4vJBBFXC7AaK4KWxkn6zF_-o6FI2_Cqx6MrYCWXwByEUQWL-LB-au4l99xhddEMa_EjR9AkEggAmBdEsjIPB7hD5l-C2wM6BWreGq3kKkD5DVDwBWvTIXq5rZNY&amp;csui=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245909" cy="10287000"/>
            <a:chOff x="0" y="0"/>
            <a:chExt cx="1460857" cy="2997833"/>
          </a:xfrm>
        </p:grpSpPr>
        <p:sp>
          <p:nvSpPr>
            <p:cNvPr id="3" name="Freeform 3"/>
            <p:cNvSpPr/>
            <p:nvPr/>
          </p:nvSpPr>
          <p:spPr>
            <a:xfrm>
              <a:off x="0" y="0"/>
              <a:ext cx="1460857" cy="2997833"/>
            </a:xfrm>
            <a:custGeom>
              <a:avLst/>
              <a:gdLst/>
              <a:ahLst/>
              <a:cxnLst/>
              <a:rect l="l" t="t" r="r" b="b"/>
              <a:pathLst>
                <a:path w="1460857" h="2997833">
                  <a:moveTo>
                    <a:pt x="0" y="0"/>
                  </a:moveTo>
                  <a:lnTo>
                    <a:pt x="1460857" y="0"/>
                  </a:lnTo>
                  <a:lnTo>
                    <a:pt x="1460857" y="2997833"/>
                  </a:lnTo>
                  <a:lnTo>
                    <a:pt x="0" y="2997833"/>
                  </a:lnTo>
                  <a:close/>
                </a:path>
              </a:pathLst>
            </a:custGeom>
            <a:solidFill>
              <a:srgbClr val="D9D9D9"/>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330"/>
                </a:lnSpc>
              </a:pPr>
              <a:endParaRPr/>
            </a:p>
          </p:txBody>
        </p:sp>
      </p:grpSp>
      <p:grpSp>
        <p:nvGrpSpPr>
          <p:cNvPr id="5" name="Group 5"/>
          <p:cNvGrpSpPr/>
          <p:nvPr/>
        </p:nvGrpSpPr>
        <p:grpSpPr>
          <a:xfrm>
            <a:off x="13776404" y="-2928034"/>
            <a:ext cx="4511597" cy="6643458"/>
            <a:chOff x="0" y="-38100"/>
            <a:chExt cx="1188240" cy="1749717"/>
          </a:xfrm>
        </p:grpSpPr>
        <p:sp>
          <p:nvSpPr>
            <p:cNvPr id="6" name="Freeform 6"/>
            <p:cNvSpPr/>
            <p:nvPr/>
          </p:nvSpPr>
          <p:spPr>
            <a:xfrm>
              <a:off x="0" y="733069"/>
              <a:ext cx="1188240" cy="978548"/>
            </a:xfrm>
            <a:custGeom>
              <a:avLst/>
              <a:gdLst/>
              <a:ahLst/>
              <a:cxnLst/>
              <a:rect l="l" t="t" r="r" b="b"/>
              <a:pathLst>
                <a:path w="1271530" h="1711617">
                  <a:moveTo>
                    <a:pt x="0" y="0"/>
                  </a:moveTo>
                  <a:lnTo>
                    <a:pt x="1271530" y="0"/>
                  </a:lnTo>
                  <a:lnTo>
                    <a:pt x="1271530" y="1711617"/>
                  </a:lnTo>
                  <a:lnTo>
                    <a:pt x="0" y="1711617"/>
                  </a:lnTo>
                  <a:close/>
                </a:path>
              </a:pathLst>
            </a:custGeom>
            <a:solidFill>
              <a:srgbClr val="AB54A0">
                <a:alpha val="80000"/>
              </a:srgbClr>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330"/>
                </a:lnSpc>
              </a:pPr>
              <a:endParaRPr/>
            </a:p>
          </p:txBody>
        </p:sp>
      </p:grpSp>
      <p:sp>
        <p:nvSpPr>
          <p:cNvPr id="8" name="Freeform 8"/>
          <p:cNvSpPr/>
          <p:nvPr/>
        </p:nvSpPr>
        <p:spPr>
          <a:xfrm>
            <a:off x="2389481" y="754877"/>
            <a:ext cx="15370008" cy="9042997"/>
          </a:xfrm>
          <a:custGeom>
            <a:avLst/>
            <a:gdLst/>
            <a:ahLst/>
            <a:cxnLst/>
            <a:rect l="l" t="t" r="r" b="b"/>
            <a:pathLst>
              <a:path w="15370008" h="9042997">
                <a:moveTo>
                  <a:pt x="0" y="0"/>
                </a:moveTo>
                <a:lnTo>
                  <a:pt x="15370009" y="0"/>
                </a:lnTo>
                <a:lnTo>
                  <a:pt x="15370009" y="9042997"/>
                </a:lnTo>
                <a:lnTo>
                  <a:pt x="0" y="9042997"/>
                </a:lnTo>
                <a:lnTo>
                  <a:pt x="0" y="0"/>
                </a:lnTo>
                <a:close/>
              </a:path>
            </a:pathLst>
          </a:custGeom>
          <a:blipFill>
            <a:blip r:embed="rId2"/>
            <a:stretch>
              <a:fillRect/>
            </a:stretch>
          </a:blipFill>
        </p:spPr>
        <p:txBody>
          <a:bodyPr/>
          <a:lstStyle/>
          <a:p>
            <a:endParaRPr lang="en-US"/>
          </a:p>
        </p:txBody>
      </p:sp>
      <p:grpSp>
        <p:nvGrpSpPr>
          <p:cNvPr id="9" name="Group 9"/>
          <p:cNvGrpSpPr/>
          <p:nvPr/>
        </p:nvGrpSpPr>
        <p:grpSpPr>
          <a:xfrm>
            <a:off x="1028700" y="1028700"/>
            <a:ext cx="16230600" cy="8229600"/>
            <a:chOff x="0" y="0"/>
            <a:chExt cx="4274726" cy="2167467"/>
          </a:xfrm>
        </p:grpSpPr>
        <p:sp>
          <p:nvSpPr>
            <p:cNvPr id="10" name="Freeform 10"/>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330"/>
                </a:lnSpc>
              </a:pPr>
              <a:endParaRPr/>
            </a:p>
          </p:txBody>
        </p:sp>
      </p:grpSp>
      <p:sp>
        <p:nvSpPr>
          <p:cNvPr id="12" name="TextBox 12"/>
          <p:cNvSpPr txBox="1"/>
          <p:nvPr/>
        </p:nvSpPr>
        <p:spPr>
          <a:xfrm>
            <a:off x="7208889" y="3192157"/>
            <a:ext cx="10100109" cy="1302088"/>
          </a:xfrm>
          <a:prstGeom prst="rect">
            <a:avLst/>
          </a:prstGeom>
        </p:spPr>
        <p:txBody>
          <a:bodyPr lIns="0" tIns="0" rIns="0" bIns="0" rtlCol="0" anchor="t">
            <a:spAutoFit/>
          </a:bodyPr>
          <a:lstStyle/>
          <a:p>
            <a:pPr>
              <a:lnSpc>
                <a:spcPts val="10285"/>
              </a:lnSpc>
            </a:pPr>
            <a:endParaRPr lang="en-US" sz="8500">
              <a:solidFill>
                <a:srgbClr val="252529"/>
              </a:solidFill>
              <a:latin typeface="DM Sans"/>
            </a:endParaRPr>
          </a:p>
        </p:txBody>
      </p:sp>
      <p:grpSp>
        <p:nvGrpSpPr>
          <p:cNvPr id="13" name="Group 13"/>
          <p:cNvGrpSpPr/>
          <p:nvPr/>
        </p:nvGrpSpPr>
        <p:grpSpPr>
          <a:xfrm>
            <a:off x="7239537" y="6607060"/>
            <a:ext cx="10038813" cy="727862"/>
            <a:chOff x="0" y="0"/>
            <a:chExt cx="2643967" cy="191700"/>
          </a:xfrm>
        </p:grpSpPr>
        <p:sp>
          <p:nvSpPr>
            <p:cNvPr id="14" name="Freeform 14"/>
            <p:cNvSpPr/>
            <p:nvPr/>
          </p:nvSpPr>
          <p:spPr>
            <a:xfrm>
              <a:off x="0" y="0"/>
              <a:ext cx="2643967" cy="191700"/>
            </a:xfrm>
            <a:custGeom>
              <a:avLst/>
              <a:gdLst/>
              <a:ahLst/>
              <a:cxnLst/>
              <a:rect l="l" t="t" r="r" b="b"/>
              <a:pathLst>
                <a:path w="2643967" h="191700">
                  <a:moveTo>
                    <a:pt x="0" y="0"/>
                  </a:moveTo>
                  <a:lnTo>
                    <a:pt x="2643967" y="0"/>
                  </a:lnTo>
                  <a:lnTo>
                    <a:pt x="2643967" y="191700"/>
                  </a:lnTo>
                  <a:lnTo>
                    <a:pt x="0" y="191700"/>
                  </a:lnTo>
                  <a:close/>
                </a:path>
              </a:pathLst>
            </a:custGeom>
            <a:solidFill>
              <a:srgbClr val="E5E4E4"/>
            </a:solidFill>
          </p:spPr>
          <p:txBody>
            <a:bodyPr/>
            <a:lstStyle/>
            <a:p>
              <a:endParaRPr lang="en-US"/>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198133" y="1246542"/>
            <a:ext cx="5033578" cy="7793915"/>
            <a:chOff x="0" y="0"/>
            <a:chExt cx="6711437" cy="10391887"/>
          </a:xfrm>
        </p:grpSpPr>
        <p:pic>
          <p:nvPicPr>
            <p:cNvPr id="17" name="Picture 17" descr="A person smiling at a computer&#10;&#10;Description automatically generated"/>
            <p:cNvPicPr>
              <a:picLocks noChangeAspect="1"/>
            </p:cNvPicPr>
            <p:nvPr/>
          </p:nvPicPr>
          <p:blipFill>
            <a:blip r:embed="rId3"/>
            <a:srcRect l="28455" r="28455"/>
            <a:stretch>
              <a:fillRect/>
            </a:stretch>
          </p:blipFill>
          <p:spPr>
            <a:xfrm>
              <a:off x="0" y="0"/>
              <a:ext cx="6711437" cy="10391887"/>
            </a:xfrm>
            <a:prstGeom prst="rect">
              <a:avLst/>
            </a:prstGeom>
          </p:spPr>
        </p:pic>
      </p:grpSp>
      <p:sp>
        <p:nvSpPr>
          <p:cNvPr id="18" name="Freeform 18"/>
          <p:cNvSpPr/>
          <p:nvPr/>
        </p:nvSpPr>
        <p:spPr>
          <a:xfrm>
            <a:off x="7239537" y="1848122"/>
            <a:ext cx="3065822" cy="610610"/>
          </a:xfrm>
          <a:custGeom>
            <a:avLst/>
            <a:gdLst/>
            <a:ahLst/>
            <a:cxnLst/>
            <a:rect l="l" t="t" r="r" b="b"/>
            <a:pathLst>
              <a:path w="3065822" h="610610">
                <a:moveTo>
                  <a:pt x="0" y="0"/>
                </a:moveTo>
                <a:lnTo>
                  <a:pt x="3065822" y="0"/>
                </a:lnTo>
                <a:lnTo>
                  <a:pt x="3065822" y="610610"/>
                </a:lnTo>
                <a:lnTo>
                  <a:pt x="0" y="6106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15165521" y="8115994"/>
            <a:ext cx="1024802" cy="256200"/>
          </a:xfrm>
          <a:custGeom>
            <a:avLst/>
            <a:gdLst/>
            <a:ahLst/>
            <a:cxnLst/>
            <a:rect l="l" t="t" r="r" b="b"/>
            <a:pathLst>
              <a:path w="1024802" h="256200">
                <a:moveTo>
                  <a:pt x="0" y="0"/>
                </a:moveTo>
                <a:lnTo>
                  <a:pt x="1024802" y="0"/>
                </a:lnTo>
                <a:lnTo>
                  <a:pt x="1024802" y="256201"/>
                </a:lnTo>
                <a:lnTo>
                  <a:pt x="0" y="2562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1" name="TextBox 21"/>
          <p:cNvSpPr txBox="1"/>
          <p:nvPr/>
        </p:nvSpPr>
        <p:spPr>
          <a:xfrm>
            <a:off x="7453017" y="6639831"/>
            <a:ext cx="9825333" cy="647485"/>
          </a:xfrm>
          <a:prstGeom prst="rect">
            <a:avLst/>
          </a:prstGeom>
        </p:spPr>
        <p:txBody>
          <a:bodyPr lIns="0" tIns="0" rIns="0" bIns="0" rtlCol="0" anchor="t">
            <a:spAutoFit/>
          </a:bodyPr>
          <a:lstStyle/>
          <a:p>
            <a:pPr>
              <a:lnSpc>
                <a:spcPts val="5262"/>
              </a:lnSpc>
            </a:pPr>
            <a:r>
              <a:rPr lang="en-US" sz="3759">
                <a:solidFill>
                  <a:srgbClr val="252529"/>
                </a:solidFill>
                <a:latin typeface="DM Sans"/>
              </a:rPr>
              <a:t>HR Professionals delivering HR technology </a:t>
            </a:r>
          </a:p>
        </p:txBody>
      </p:sp>
      <p:sp>
        <p:nvSpPr>
          <p:cNvPr id="23" name="TextBox 23"/>
          <p:cNvSpPr txBox="1"/>
          <p:nvPr/>
        </p:nvSpPr>
        <p:spPr>
          <a:xfrm>
            <a:off x="7239537" y="8051221"/>
            <a:ext cx="4768450" cy="347648"/>
          </a:xfrm>
          <a:prstGeom prst="rect">
            <a:avLst/>
          </a:prstGeom>
        </p:spPr>
        <p:txBody>
          <a:bodyPr lIns="0" tIns="0" rIns="0" bIns="0" rtlCol="0" anchor="t">
            <a:spAutoFit/>
          </a:bodyPr>
          <a:lstStyle/>
          <a:p>
            <a:pPr>
              <a:lnSpc>
                <a:spcPts val="2888"/>
              </a:lnSpc>
            </a:pPr>
            <a:r>
              <a:rPr lang="en-US" sz="2063">
                <a:solidFill>
                  <a:srgbClr val="252529"/>
                </a:solidFill>
                <a:latin typeface="DM Sans"/>
              </a:rPr>
              <a:t>www.hrwize.com</a:t>
            </a:r>
          </a:p>
        </p:txBody>
      </p:sp>
      <p:sp>
        <p:nvSpPr>
          <p:cNvPr id="24" name="TextBox 23">
            <a:extLst>
              <a:ext uri="{FF2B5EF4-FFF2-40B4-BE49-F238E27FC236}">
                <a16:creationId xmlns:a16="http://schemas.microsoft.com/office/drawing/2014/main" id="{02F7A2EF-37D8-95A4-E17C-EE4CD8EB1F74}"/>
              </a:ext>
            </a:extLst>
          </p:cNvPr>
          <p:cNvSpPr txBox="1"/>
          <p:nvPr/>
        </p:nvSpPr>
        <p:spPr>
          <a:xfrm>
            <a:off x="7345786" y="3694626"/>
            <a:ext cx="9432164"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dirty="0">
                <a:latin typeface="DM Sans"/>
              </a:rPr>
              <a:t>Understanding Two-Factor Authentication</a:t>
            </a:r>
          </a:p>
        </p:txBody>
      </p:sp>
      <p:pic>
        <p:nvPicPr>
          <p:cNvPr id="22" name="Picture 21" descr="A logo with a sparkler&#10;&#10;Description automatically generated">
            <a:extLst>
              <a:ext uri="{FF2B5EF4-FFF2-40B4-BE49-F238E27FC236}">
                <a16:creationId xmlns:a16="http://schemas.microsoft.com/office/drawing/2014/main" id="{2690D440-5F99-B65D-17DF-C9C24F3FBA3F}"/>
              </a:ext>
            </a:extLst>
          </p:cNvPr>
          <p:cNvPicPr>
            <a:picLocks noChangeAspect="1"/>
          </p:cNvPicPr>
          <p:nvPr/>
        </p:nvPicPr>
        <p:blipFill>
          <a:blip r:embed="rId8"/>
          <a:stretch>
            <a:fillRect/>
          </a:stretch>
        </p:blipFill>
        <p:spPr>
          <a:xfrm>
            <a:off x="14533808" y="1406958"/>
            <a:ext cx="2292440" cy="13556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915E4-58C5-DEEA-3A6D-5B2F3F5B31B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9C46462-86DB-B640-927F-77E3F32FA394}"/>
              </a:ext>
            </a:extLst>
          </p:cNvPr>
          <p:cNvGrpSpPr/>
          <p:nvPr/>
        </p:nvGrpSpPr>
        <p:grpSpPr>
          <a:xfrm>
            <a:off x="0" y="8834180"/>
            <a:ext cx="18288000" cy="1726784"/>
            <a:chOff x="0" y="-38100"/>
            <a:chExt cx="5126873" cy="850900"/>
          </a:xfrm>
        </p:grpSpPr>
        <p:sp>
          <p:nvSpPr>
            <p:cNvPr id="3" name="Freeform 3">
              <a:extLst>
                <a:ext uri="{FF2B5EF4-FFF2-40B4-BE49-F238E27FC236}">
                  <a16:creationId xmlns:a16="http://schemas.microsoft.com/office/drawing/2014/main" id="{8EC5C7AB-97F4-642A-6BA5-4D8617669ADB}"/>
                </a:ext>
              </a:extLst>
            </p:cNvPr>
            <p:cNvSpPr/>
            <p:nvPr/>
          </p:nvSpPr>
          <p:spPr>
            <a:xfrm>
              <a:off x="0" y="0"/>
              <a:ext cx="5126873" cy="704948"/>
            </a:xfrm>
            <a:custGeom>
              <a:avLst/>
              <a:gdLst/>
              <a:ahLst/>
              <a:cxnLst/>
              <a:rect l="l" t="t" r="r" b="b"/>
              <a:pathLst>
                <a:path w="5126873" h="704948">
                  <a:moveTo>
                    <a:pt x="0" y="0"/>
                  </a:moveTo>
                  <a:lnTo>
                    <a:pt x="5126873" y="0"/>
                  </a:lnTo>
                  <a:lnTo>
                    <a:pt x="5126873" y="704948"/>
                  </a:lnTo>
                  <a:lnTo>
                    <a:pt x="0" y="704948"/>
                  </a:lnTo>
                  <a:close/>
                </a:path>
              </a:pathLst>
            </a:custGeom>
            <a:solidFill>
              <a:srgbClr val="D9D9D9"/>
            </a:solidFill>
          </p:spPr>
          <p:txBody>
            <a:bodyPr/>
            <a:lstStyle/>
            <a:p>
              <a:endParaRPr lang="en-US"/>
            </a:p>
          </p:txBody>
        </p:sp>
        <p:sp>
          <p:nvSpPr>
            <p:cNvPr id="4" name="TextBox 4">
              <a:extLst>
                <a:ext uri="{FF2B5EF4-FFF2-40B4-BE49-F238E27FC236}">
                  <a16:creationId xmlns:a16="http://schemas.microsoft.com/office/drawing/2014/main" id="{C5D8E798-91D4-1998-F228-02B49DE75525}"/>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C14595D7-BB7C-B350-451C-CBCB67E2F624}"/>
              </a:ext>
            </a:extLst>
          </p:cNvPr>
          <p:cNvGrpSpPr/>
          <p:nvPr/>
        </p:nvGrpSpPr>
        <p:grpSpPr>
          <a:xfrm>
            <a:off x="0" y="-183466"/>
            <a:ext cx="3086091" cy="4641166"/>
            <a:chOff x="0" y="-38100"/>
            <a:chExt cx="812800" cy="1222365"/>
          </a:xfrm>
        </p:grpSpPr>
        <p:sp>
          <p:nvSpPr>
            <p:cNvPr id="12" name="Freeform 12">
              <a:extLst>
                <a:ext uri="{FF2B5EF4-FFF2-40B4-BE49-F238E27FC236}">
                  <a16:creationId xmlns:a16="http://schemas.microsoft.com/office/drawing/2014/main" id="{38C4D1F7-CD75-0E36-1222-BA77A8830854}"/>
                </a:ext>
              </a:extLst>
            </p:cNvPr>
            <p:cNvSpPr/>
            <p:nvPr/>
          </p:nvSpPr>
          <p:spPr>
            <a:xfrm>
              <a:off x="0" y="0"/>
              <a:ext cx="131631" cy="1184265"/>
            </a:xfrm>
            <a:custGeom>
              <a:avLst/>
              <a:gdLst/>
              <a:ahLst/>
              <a:cxnLst/>
              <a:rect l="l" t="t" r="r" b="b"/>
              <a:pathLst>
                <a:path w="131631" h="1184265">
                  <a:moveTo>
                    <a:pt x="0" y="0"/>
                  </a:moveTo>
                  <a:lnTo>
                    <a:pt x="131631" y="0"/>
                  </a:lnTo>
                  <a:lnTo>
                    <a:pt x="131631" y="1184265"/>
                  </a:lnTo>
                  <a:lnTo>
                    <a:pt x="0" y="1184265"/>
                  </a:lnTo>
                  <a:close/>
                </a:path>
              </a:pathLst>
            </a:custGeom>
            <a:solidFill>
              <a:srgbClr val="AB54A0">
                <a:alpha val="74902"/>
              </a:srgbClr>
            </a:solidFill>
          </p:spPr>
          <p:txBody>
            <a:bodyPr/>
            <a:lstStyle/>
            <a:p>
              <a:endParaRPr lang="en-US"/>
            </a:p>
          </p:txBody>
        </p:sp>
        <p:sp>
          <p:nvSpPr>
            <p:cNvPr id="13" name="TextBox 13">
              <a:extLst>
                <a:ext uri="{FF2B5EF4-FFF2-40B4-BE49-F238E27FC236}">
                  <a16:creationId xmlns:a16="http://schemas.microsoft.com/office/drawing/2014/main" id="{7B5B1BFA-D026-4EEF-8A23-700C8B49856F}"/>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7" name="TextBox 13">
            <a:extLst>
              <a:ext uri="{FF2B5EF4-FFF2-40B4-BE49-F238E27FC236}">
                <a16:creationId xmlns:a16="http://schemas.microsoft.com/office/drawing/2014/main" id="{0FE150DE-AFD6-6F16-C117-67A928C0247E}"/>
              </a:ext>
            </a:extLst>
          </p:cNvPr>
          <p:cNvSpPr txBox="1"/>
          <p:nvPr/>
        </p:nvSpPr>
        <p:spPr>
          <a:xfrm>
            <a:off x="1008345" y="1408559"/>
            <a:ext cx="16788335" cy="1168205"/>
          </a:xfrm>
          <a:prstGeom prst="rect">
            <a:avLst/>
          </a:prstGeom>
        </p:spPr>
        <p:txBody>
          <a:bodyPr wrap="square" lIns="0" tIns="0" rIns="0" bIns="0" rtlCol="0" anchor="t">
            <a:spAutoFit/>
          </a:bodyPr>
          <a:lstStyle/>
          <a:p>
            <a:pPr>
              <a:lnSpc>
                <a:spcPts val="10500"/>
              </a:lnSpc>
            </a:pPr>
            <a:r>
              <a:rPr lang="en-CA" sz="4400" dirty="0">
                <a:solidFill>
                  <a:srgbClr val="000000"/>
                </a:solidFill>
                <a:ea typeface="Calibri"/>
                <a:cs typeface="Calibri"/>
              </a:rPr>
              <a:t>Summary of Authenticator Setup</a:t>
            </a:r>
            <a:endParaRPr lang="en-US" sz="4400" dirty="0">
              <a:solidFill>
                <a:srgbClr val="000000"/>
              </a:solidFill>
              <a:ea typeface="Calibri"/>
              <a:cs typeface="Calibri"/>
            </a:endParaRPr>
          </a:p>
        </p:txBody>
      </p:sp>
      <p:sp>
        <p:nvSpPr>
          <p:cNvPr id="20" name="TextBox 12">
            <a:extLst>
              <a:ext uri="{FF2B5EF4-FFF2-40B4-BE49-F238E27FC236}">
                <a16:creationId xmlns:a16="http://schemas.microsoft.com/office/drawing/2014/main" id="{7AC86FAF-0DA4-853F-1CFA-43A11B2DA7D4}"/>
              </a:ext>
            </a:extLst>
          </p:cNvPr>
          <p:cNvSpPr txBox="1"/>
          <p:nvPr/>
        </p:nvSpPr>
        <p:spPr>
          <a:xfrm>
            <a:off x="1008346" y="2936137"/>
            <a:ext cx="15723810" cy="1477328"/>
          </a:xfrm>
          <a:prstGeom prst="rect">
            <a:avLst/>
          </a:prstGeom>
        </p:spPr>
        <p:txBody>
          <a:bodyPr wrap="square" lIns="0" tIns="0" rIns="0" bIns="0" rtlCol="0" anchor="t">
            <a:spAutoFit/>
          </a:bodyPr>
          <a:lstStyle/>
          <a:p>
            <a:pPr fontAlgn="auto"/>
            <a:endParaRPr lang="en-US" sz="2400" b="1" dirty="0"/>
          </a:p>
          <a:p>
            <a:pPr fontAlgn="auto"/>
            <a:r>
              <a:rPr lang="en-US" sz="2400" dirty="0"/>
              <a:t>By following these steps, you have successfully set up an authenticator app for multi-factor authentication. This added layer of security ensures that your account remains protected against unauthorized access. Every time your employee logs into your system, the employee will go into the authenticator app and enter the generated code as part of their log in process.</a:t>
            </a:r>
            <a:endParaRPr lang="en-US" sz="2400" dirty="0">
              <a:solidFill>
                <a:srgbClr val="252529"/>
              </a:solidFill>
              <a:latin typeface="DM Sans"/>
            </a:endParaRPr>
          </a:p>
        </p:txBody>
      </p:sp>
      <p:pic>
        <p:nvPicPr>
          <p:cNvPr id="9" name="Picture 8" descr="A logo with a sparkler&#10;&#10;Description automatically generated">
            <a:extLst>
              <a:ext uri="{FF2B5EF4-FFF2-40B4-BE49-F238E27FC236}">
                <a16:creationId xmlns:a16="http://schemas.microsoft.com/office/drawing/2014/main" id="{5E98C497-7AE8-790A-4533-870DCF943DAC}"/>
              </a:ext>
            </a:extLst>
          </p:cNvPr>
          <p:cNvPicPr>
            <a:picLocks noChangeAspect="1"/>
          </p:cNvPicPr>
          <p:nvPr/>
        </p:nvPicPr>
        <p:blipFill>
          <a:blip r:embed="rId2"/>
          <a:stretch>
            <a:fillRect/>
          </a:stretch>
        </p:blipFill>
        <p:spPr>
          <a:xfrm>
            <a:off x="15171833" y="415237"/>
            <a:ext cx="2292440" cy="1355620"/>
          </a:xfrm>
          <a:prstGeom prst="rect">
            <a:avLst/>
          </a:prstGeom>
        </p:spPr>
      </p:pic>
      <p:sp>
        <p:nvSpPr>
          <p:cNvPr id="5" name="TextBox 16">
            <a:extLst>
              <a:ext uri="{FF2B5EF4-FFF2-40B4-BE49-F238E27FC236}">
                <a16:creationId xmlns:a16="http://schemas.microsoft.com/office/drawing/2014/main" id="{EE30E2C3-9E17-2CE5-5624-B41766D4EC06}"/>
              </a:ext>
            </a:extLst>
          </p:cNvPr>
          <p:cNvSpPr txBox="1"/>
          <p:nvPr/>
        </p:nvSpPr>
        <p:spPr>
          <a:xfrm>
            <a:off x="13948089" y="9442682"/>
            <a:ext cx="3178911" cy="33162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748"/>
              </a:lnSpc>
            </a:pPr>
            <a:r>
              <a:rPr lang="en-US">
                <a:solidFill>
                  <a:srgbClr val="252529"/>
                </a:solidFill>
                <a:latin typeface="DM Sans"/>
              </a:rPr>
              <a:t>www.hrwize.com</a:t>
            </a:r>
          </a:p>
        </p:txBody>
      </p:sp>
    </p:spTree>
    <p:extLst>
      <p:ext uri="{BB962C8B-B14F-4D97-AF65-F5344CB8AC3E}">
        <p14:creationId xmlns:p14="http://schemas.microsoft.com/office/powerpoint/2010/main" val="3555677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144000" cy="10287000"/>
            <a:chOff x="0" y="0"/>
            <a:chExt cx="12192000" cy="13716000"/>
          </a:xfrm>
        </p:grpSpPr>
        <p:pic>
          <p:nvPicPr>
            <p:cNvPr id="3" name="Picture 3"/>
            <p:cNvPicPr>
              <a:picLocks noChangeAspect="1"/>
            </p:cNvPicPr>
            <p:nvPr/>
          </p:nvPicPr>
          <p:blipFill>
            <a:blip r:embed="rId2">
              <a:alphaModFix amt="18000"/>
            </a:blip>
            <a:srcRect l="47456" r="6469"/>
            <a:stretch>
              <a:fillRect/>
            </a:stretch>
          </p:blipFill>
          <p:spPr>
            <a:xfrm>
              <a:off x="0" y="0"/>
              <a:ext cx="12192000" cy="13716000"/>
            </a:xfrm>
            <a:prstGeom prst="rect">
              <a:avLst/>
            </a:prstGeom>
          </p:spPr>
        </p:pic>
      </p:grpSp>
      <p:grpSp>
        <p:nvGrpSpPr>
          <p:cNvPr id="5" name="Group 5"/>
          <p:cNvGrpSpPr/>
          <p:nvPr/>
        </p:nvGrpSpPr>
        <p:grpSpPr>
          <a:xfrm>
            <a:off x="9144000" y="0"/>
            <a:ext cx="9144000" cy="10287000"/>
            <a:chOff x="0" y="0"/>
            <a:chExt cx="2408296" cy="2709333"/>
          </a:xfrm>
        </p:grpSpPr>
        <p:sp>
          <p:nvSpPr>
            <p:cNvPr id="6" name="Freeform 6"/>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FFFFFF"/>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0365854" y="6794048"/>
            <a:ext cx="562977" cy="562977"/>
          </a:xfrm>
          <a:custGeom>
            <a:avLst/>
            <a:gdLst/>
            <a:ahLst/>
            <a:cxnLst/>
            <a:rect l="l" t="t" r="r" b="b"/>
            <a:pathLst>
              <a:path w="562977" h="562977">
                <a:moveTo>
                  <a:pt x="0" y="0"/>
                </a:moveTo>
                <a:lnTo>
                  <a:pt x="562977" y="0"/>
                </a:lnTo>
                <a:lnTo>
                  <a:pt x="562977" y="562977"/>
                </a:lnTo>
                <a:lnTo>
                  <a:pt x="0" y="5629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10365854" y="3172525"/>
            <a:ext cx="562977" cy="562977"/>
          </a:xfrm>
          <a:custGeom>
            <a:avLst/>
            <a:gdLst/>
            <a:ahLst/>
            <a:cxnLst/>
            <a:rect l="l" t="t" r="r" b="b"/>
            <a:pathLst>
              <a:path w="562977" h="562977">
                <a:moveTo>
                  <a:pt x="0" y="0"/>
                </a:moveTo>
                <a:lnTo>
                  <a:pt x="562977" y="0"/>
                </a:lnTo>
                <a:lnTo>
                  <a:pt x="562977" y="562977"/>
                </a:lnTo>
                <a:lnTo>
                  <a:pt x="0" y="5629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TextBox 13"/>
          <p:cNvSpPr txBox="1"/>
          <p:nvPr/>
        </p:nvSpPr>
        <p:spPr>
          <a:xfrm>
            <a:off x="1145269" y="3632885"/>
            <a:ext cx="5915504" cy="1285875"/>
          </a:xfrm>
          <a:prstGeom prst="rect">
            <a:avLst/>
          </a:prstGeom>
        </p:spPr>
        <p:txBody>
          <a:bodyPr lIns="0" tIns="0" rIns="0" bIns="0" rtlCol="0" anchor="t">
            <a:spAutoFit/>
          </a:bodyPr>
          <a:lstStyle/>
          <a:p>
            <a:pPr>
              <a:lnSpc>
                <a:spcPts val="10500"/>
              </a:lnSpc>
            </a:pPr>
            <a:r>
              <a:rPr lang="en-US" sz="7500">
                <a:solidFill>
                  <a:srgbClr val="252529"/>
                </a:solidFill>
                <a:latin typeface="DM Sans"/>
              </a:rPr>
              <a:t>Thank you!</a:t>
            </a:r>
          </a:p>
        </p:txBody>
      </p:sp>
      <p:sp>
        <p:nvSpPr>
          <p:cNvPr id="15" name="TextBox 15"/>
          <p:cNvSpPr txBox="1"/>
          <p:nvPr/>
        </p:nvSpPr>
        <p:spPr>
          <a:xfrm>
            <a:off x="1145269" y="4766360"/>
            <a:ext cx="5478058" cy="1257201"/>
          </a:xfrm>
          <a:prstGeom prst="rect">
            <a:avLst/>
          </a:prstGeom>
        </p:spPr>
        <p:txBody>
          <a:bodyPr lIns="0" tIns="0" rIns="0" bIns="0" rtlCol="0" anchor="t">
            <a:spAutoFit/>
          </a:bodyPr>
          <a:lstStyle/>
          <a:p>
            <a:pPr>
              <a:lnSpc>
                <a:spcPts val="5100"/>
              </a:lnSpc>
            </a:pPr>
            <a:r>
              <a:rPr lang="en-US" sz="3000">
                <a:solidFill>
                  <a:srgbClr val="252529"/>
                </a:solidFill>
                <a:latin typeface="DM Sans"/>
              </a:rPr>
              <a:t>Kindly contact us if you have any questions</a:t>
            </a:r>
          </a:p>
        </p:txBody>
      </p:sp>
      <p:sp>
        <p:nvSpPr>
          <p:cNvPr id="17" name="TextBox 17"/>
          <p:cNvSpPr txBox="1"/>
          <p:nvPr/>
        </p:nvSpPr>
        <p:spPr>
          <a:xfrm>
            <a:off x="11216304" y="3094689"/>
            <a:ext cx="4903753" cy="1758238"/>
          </a:xfrm>
          <a:prstGeom prst="rect">
            <a:avLst/>
          </a:prstGeom>
        </p:spPr>
        <p:txBody>
          <a:bodyPr wrap="square" lIns="0" tIns="0" rIns="0" bIns="0" rtlCol="0" anchor="t">
            <a:spAutoFit/>
          </a:bodyPr>
          <a:lstStyle/>
          <a:p>
            <a:pPr>
              <a:lnSpc>
                <a:spcPts val="4731"/>
              </a:lnSpc>
            </a:pPr>
            <a:r>
              <a:rPr lang="en-US" sz="2750">
                <a:solidFill>
                  <a:srgbClr val="252529"/>
                </a:solidFill>
                <a:latin typeface="DM Sans"/>
              </a:rPr>
              <a:t>1425 Trans-Canada Highway, </a:t>
            </a:r>
          </a:p>
          <a:p>
            <a:pPr>
              <a:lnSpc>
                <a:spcPts val="4731"/>
              </a:lnSpc>
            </a:pPr>
            <a:r>
              <a:rPr lang="en-US" sz="2750">
                <a:solidFill>
                  <a:srgbClr val="252529"/>
                </a:solidFill>
                <a:latin typeface="DM Sans"/>
              </a:rPr>
              <a:t>Dorval, Québec H9P 2W9,</a:t>
            </a:r>
          </a:p>
          <a:p>
            <a:pPr>
              <a:lnSpc>
                <a:spcPts val="4731"/>
              </a:lnSpc>
            </a:pPr>
            <a:r>
              <a:rPr lang="en-US" sz="2800">
                <a:solidFill>
                  <a:srgbClr val="252529"/>
                </a:solidFill>
                <a:latin typeface="DM Sans"/>
                <a:ea typeface="+mn-lt"/>
                <a:cs typeface="+mn-lt"/>
              </a:rPr>
              <a:t>Suite 020B</a:t>
            </a:r>
            <a:endParaRPr lang="en-US">
              <a:latin typeface="DM Sans"/>
            </a:endParaRPr>
          </a:p>
        </p:txBody>
      </p:sp>
      <p:sp>
        <p:nvSpPr>
          <p:cNvPr id="19" name="TextBox 19"/>
          <p:cNvSpPr txBox="1"/>
          <p:nvPr/>
        </p:nvSpPr>
        <p:spPr>
          <a:xfrm>
            <a:off x="11216304" y="6716212"/>
            <a:ext cx="4627299" cy="553101"/>
          </a:xfrm>
          <a:prstGeom prst="rect">
            <a:avLst/>
          </a:prstGeom>
        </p:spPr>
        <p:txBody>
          <a:bodyPr lIns="0" tIns="0" rIns="0" bIns="0" rtlCol="0" anchor="t">
            <a:spAutoFit/>
          </a:bodyPr>
          <a:lstStyle/>
          <a:p>
            <a:pPr>
              <a:lnSpc>
                <a:spcPts val="4731"/>
              </a:lnSpc>
            </a:pPr>
            <a:r>
              <a:rPr lang="en-CA" sz="2750">
                <a:solidFill>
                  <a:srgbClr val="252529"/>
                </a:solidFill>
                <a:latin typeface="DM Sans"/>
              </a:rPr>
              <a:t>support</a:t>
            </a:r>
            <a:r>
              <a:rPr lang="en-US" sz="2750">
                <a:solidFill>
                  <a:srgbClr val="252529"/>
                </a:solidFill>
                <a:latin typeface="DM Sans"/>
              </a:rPr>
              <a:t>@hrwize.com</a:t>
            </a:r>
          </a:p>
        </p:txBody>
      </p:sp>
      <p:sp>
        <p:nvSpPr>
          <p:cNvPr id="20" name="TextBox 20"/>
          <p:cNvSpPr txBox="1"/>
          <p:nvPr/>
        </p:nvSpPr>
        <p:spPr>
          <a:xfrm>
            <a:off x="10365854" y="5467167"/>
            <a:ext cx="6893446" cy="784830"/>
          </a:xfrm>
          <a:prstGeom prst="rect">
            <a:avLst/>
          </a:prstGeom>
        </p:spPr>
        <p:txBody>
          <a:bodyPr lIns="0" tIns="0" rIns="0" bIns="0" rtlCol="0" anchor="t">
            <a:spAutoFit/>
          </a:bodyPr>
          <a:lstStyle/>
          <a:p>
            <a:pPr>
              <a:lnSpc>
                <a:spcPts val="7097"/>
              </a:lnSpc>
            </a:pPr>
            <a:r>
              <a:rPr lang="en-CA" sz="2750" b="1">
                <a:solidFill>
                  <a:srgbClr val="252529"/>
                </a:solidFill>
                <a:latin typeface="DM Sans"/>
              </a:rPr>
              <a:t>S</a:t>
            </a:r>
            <a:r>
              <a:rPr lang="en-US" sz="2750" b="1" err="1">
                <a:solidFill>
                  <a:srgbClr val="252529"/>
                </a:solidFill>
                <a:latin typeface="DM Sans"/>
              </a:rPr>
              <a:t>upport</a:t>
            </a:r>
            <a:endParaRPr lang="en-US" sz="2750" b="1">
              <a:solidFill>
                <a:srgbClr val="252529"/>
              </a:solidFill>
              <a:latin typeface="DM Sans"/>
            </a:endParaRPr>
          </a:p>
        </p:txBody>
      </p:sp>
      <p:sp>
        <p:nvSpPr>
          <p:cNvPr id="24" name="TextBox 16">
            <a:extLst>
              <a:ext uri="{FF2B5EF4-FFF2-40B4-BE49-F238E27FC236}">
                <a16:creationId xmlns:a16="http://schemas.microsoft.com/office/drawing/2014/main" id="{6DF6AE5C-3210-ABFE-2075-DB0E746C2FD7}"/>
              </a:ext>
            </a:extLst>
          </p:cNvPr>
          <p:cNvSpPr txBox="1"/>
          <p:nvPr/>
        </p:nvSpPr>
        <p:spPr>
          <a:xfrm>
            <a:off x="10365854" y="1704908"/>
            <a:ext cx="6893446" cy="836210"/>
          </a:xfrm>
          <a:prstGeom prst="rect">
            <a:avLst/>
          </a:prstGeom>
        </p:spPr>
        <p:txBody>
          <a:bodyPr lIns="0" tIns="0" rIns="0" bIns="0" rtlCol="0" anchor="t">
            <a:spAutoFit/>
          </a:bodyPr>
          <a:lstStyle/>
          <a:p>
            <a:pPr>
              <a:lnSpc>
                <a:spcPts val="7097"/>
              </a:lnSpc>
            </a:pPr>
            <a:r>
              <a:rPr lang="en-US" sz="4150">
                <a:solidFill>
                  <a:srgbClr val="252529"/>
                </a:solidFill>
                <a:latin typeface="DM Sans Bold"/>
              </a:rPr>
              <a:t>CONTACT</a:t>
            </a:r>
            <a:endParaRPr lang="en-US"/>
          </a:p>
        </p:txBody>
      </p:sp>
      <p:pic>
        <p:nvPicPr>
          <p:cNvPr id="9" name="Picture 8" descr="A logo with a sparkler&#10;&#10;Description automatically generated">
            <a:extLst>
              <a:ext uri="{FF2B5EF4-FFF2-40B4-BE49-F238E27FC236}">
                <a16:creationId xmlns:a16="http://schemas.microsoft.com/office/drawing/2014/main" id="{C8240015-1FCC-09F9-B7F3-007CB48D06D8}"/>
              </a:ext>
            </a:extLst>
          </p:cNvPr>
          <p:cNvPicPr>
            <a:picLocks noChangeAspect="1"/>
          </p:cNvPicPr>
          <p:nvPr/>
        </p:nvPicPr>
        <p:blipFill>
          <a:blip r:embed="rId7"/>
          <a:stretch>
            <a:fillRect/>
          </a:stretch>
        </p:blipFill>
        <p:spPr>
          <a:xfrm>
            <a:off x="15171833" y="415237"/>
            <a:ext cx="2292440" cy="1355620"/>
          </a:xfrm>
          <a:prstGeom prst="rect">
            <a:avLst/>
          </a:prstGeom>
        </p:spPr>
      </p:pic>
      <p:sp>
        <p:nvSpPr>
          <p:cNvPr id="4" name="TextBox 16">
            <a:extLst>
              <a:ext uri="{FF2B5EF4-FFF2-40B4-BE49-F238E27FC236}">
                <a16:creationId xmlns:a16="http://schemas.microsoft.com/office/drawing/2014/main" id="{FF9A0A88-346B-BCE6-0302-233A1986CC89}"/>
              </a:ext>
            </a:extLst>
          </p:cNvPr>
          <p:cNvSpPr txBox="1"/>
          <p:nvPr/>
        </p:nvSpPr>
        <p:spPr>
          <a:xfrm>
            <a:off x="13948089" y="9442682"/>
            <a:ext cx="3178911" cy="33162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748"/>
              </a:lnSpc>
            </a:pPr>
            <a:r>
              <a:rPr lang="en-US">
                <a:solidFill>
                  <a:srgbClr val="252529"/>
                </a:solidFill>
                <a:latin typeface="DM Sans"/>
              </a:rPr>
              <a:t>www.hrwize.com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760D5-2BE2-5FE7-C066-95041419F62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981F047-5B2D-7F5F-5570-E26C8DA38D4E}"/>
              </a:ext>
            </a:extLst>
          </p:cNvPr>
          <p:cNvGrpSpPr/>
          <p:nvPr/>
        </p:nvGrpSpPr>
        <p:grpSpPr>
          <a:xfrm>
            <a:off x="0" y="8834180"/>
            <a:ext cx="18288000" cy="1726784"/>
            <a:chOff x="0" y="-38100"/>
            <a:chExt cx="5126873" cy="850900"/>
          </a:xfrm>
        </p:grpSpPr>
        <p:sp>
          <p:nvSpPr>
            <p:cNvPr id="3" name="Freeform 3">
              <a:extLst>
                <a:ext uri="{FF2B5EF4-FFF2-40B4-BE49-F238E27FC236}">
                  <a16:creationId xmlns:a16="http://schemas.microsoft.com/office/drawing/2014/main" id="{BF28B00E-686E-6057-6ACA-8CEFC5F13961}"/>
                </a:ext>
              </a:extLst>
            </p:cNvPr>
            <p:cNvSpPr/>
            <p:nvPr/>
          </p:nvSpPr>
          <p:spPr>
            <a:xfrm>
              <a:off x="0" y="0"/>
              <a:ext cx="5126873" cy="704948"/>
            </a:xfrm>
            <a:custGeom>
              <a:avLst/>
              <a:gdLst/>
              <a:ahLst/>
              <a:cxnLst/>
              <a:rect l="l" t="t" r="r" b="b"/>
              <a:pathLst>
                <a:path w="5126873" h="704948">
                  <a:moveTo>
                    <a:pt x="0" y="0"/>
                  </a:moveTo>
                  <a:lnTo>
                    <a:pt x="5126873" y="0"/>
                  </a:lnTo>
                  <a:lnTo>
                    <a:pt x="5126873" y="704948"/>
                  </a:lnTo>
                  <a:lnTo>
                    <a:pt x="0" y="704948"/>
                  </a:lnTo>
                  <a:close/>
                </a:path>
              </a:pathLst>
            </a:custGeom>
            <a:solidFill>
              <a:srgbClr val="D9D9D9"/>
            </a:solidFill>
          </p:spPr>
          <p:txBody>
            <a:bodyPr/>
            <a:lstStyle/>
            <a:p>
              <a:endParaRPr lang="en-US"/>
            </a:p>
          </p:txBody>
        </p:sp>
        <p:sp>
          <p:nvSpPr>
            <p:cNvPr id="4" name="TextBox 4">
              <a:extLst>
                <a:ext uri="{FF2B5EF4-FFF2-40B4-BE49-F238E27FC236}">
                  <a16:creationId xmlns:a16="http://schemas.microsoft.com/office/drawing/2014/main" id="{0D6FF6CA-28A9-68D6-6294-C9C6E0D2A776}"/>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2048B8E3-6AFB-E653-BB79-2ABB170F97A8}"/>
              </a:ext>
            </a:extLst>
          </p:cNvPr>
          <p:cNvGrpSpPr/>
          <p:nvPr/>
        </p:nvGrpSpPr>
        <p:grpSpPr>
          <a:xfrm>
            <a:off x="0" y="-183466"/>
            <a:ext cx="3086091" cy="4641166"/>
            <a:chOff x="0" y="-38100"/>
            <a:chExt cx="812800" cy="1222365"/>
          </a:xfrm>
        </p:grpSpPr>
        <p:sp>
          <p:nvSpPr>
            <p:cNvPr id="12" name="Freeform 12">
              <a:extLst>
                <a:ext uri="{FF2B5EF4-FFF2-40B4-BE49-F238E27FC236}">
                  <a16:creationId xmlns:a16="http://schemas.microsoft.com/office/drawing/2014/main" id="{99E75DE5-FAB8-3FD6-35BB-5CD5FE4AD196}"/>
                </a:ext>
              </a:extLst>
            </p:cNvPr>
            <p:cNvSpPr/>
            <p:nvPr/>
          </p:nvSpPr>
          <p:spPr>
            <a:xfrm>
              <a:off x="0" y="0"/>
              <a:ext cx="131631" cy="1184265"/>
            </a:xfrm>
            <a:custGeom>
              <a:avLst/>
              <a:gdLst/>
              <a:ahLst/>
              <a:cxnLst/>
              <a:rect l="l" t="t" r="r" b="b"/>
              <a:pathLst>
                <a:path w="131631" h="1184265">
                  <a:moveTo>
                    <a:pt x="0" y="0"/>
                  </a:moveTo>
                  <a:lnTo>
                    <a:pt x="131631" y="0"/>
                  </a:lnTo>
                  <a:lnTo>
                    <a:pt x="131631" y="1184265"/>
                  </a:lnTo>
                  <a:lnTo>
                    <a:pt x="0" y="1184265"/>
                  </a:lnTo>
                  <a:close/>
                </a:path>
              </a:pathLst>
            </a:custGeom>
            <a:solidFill>
              <a:srgbClr val="AB54A0">
                <a:alpha val="74902"/>
              </a:srgbClr>
            </a:solidFill>
          </p:spPr>
          <p:txBody>
            <a:bodyPr/>
            <a:lstStyle/>
            <a:p>
              <a:endParaRPr lang="en-US"/>
            </a:p>
          </p:txBody>
        </p:sp>
        <p:sp>
          <p:nvSpPr>
            <p:cNvPr id="13" name="TextBox 13">
              <a:extLst>
                <a:ext uri="{FF2B5EF4-FFF2-40B4-BE49-F238E27FC236}">
                  <a16:creationId xmlns:a16="http://schemas.microsoft.com/office/drawing/2014/main" id="{DCF119A4-40D7-AFD4-FED3-5646BD2B381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7" name="TextBox 13">
            <a:extLst>
              <a:ext uri="{FF2B5EF4-FFF2-40B4-BE49-F238E27FC236}">
                <a16:creationId xmlns:a16="http://schemas.microsoft.com/office/drawing/2014/main" id="{36BC3ED8-9A41-BAE5-2297-7E4A2773FFC2}"/>
              </a:ext>
            </a:extLst>
          </p:cNvPr>
          <p:cNvSpPr txBox="1"/>
          <p:nvPr/>
        </p:nvSpPr>
        <p:spPr>
          <a:xfrm>
            <a:off x="1008345" y="1408559"/>
            <a:ext cx="16788335" cy="1168205"/>
          </a:xfrm>
          <a:prstGeom prst="rect">
            <a:avLst/>
          </a:prstGeom>
        </p:spPr>
        <p:txBody>
          <a:bodyPr wrap="square" lIns="0" tIns="0" rIns="0" bIns="0" rtlCol="0" anchor="t">
            <a:spAutoFit/>
          </a:bodyPr>
          <a:lstStyle/>
          <a:p>
            <a:pPr>
              <a:lnSpc>
                <a:spcPts val="10500"/>
              </a:lnSpc>
            </a:pPr>
            <a:r>
              <a:rPr lang="en-CA" sz="4400" dirty="0">
                <a:solidFill>
                  <a:srgbClr val="000000"/>
                </a:solidFill>
                <a:ea typeface="Calibri"/>
                <a:cs typeface="Calibri"/>
              </a:rPr>
              <a:t>What is Two-Factor Authentication?</a:t>
            </a:r>
            <a:endParaRPr lang="en-US" sz="4400" dirty="0">
              <a:solidFill>
                <a:srgbClr val="000000"/>
              </a:solidFill>
              <a:ea typeface="Calibri"/>
              <a:cs typeface="Calibri"/>
            </a:endParaRPr>
          </a:p>
        </p:txBody>
      </p:sp>
      <p:sp>
        <p:nvSpPr>
          <p:cNvPr id="20" name="TextBox 12">
            <a:extLst>
              <a:ext uri="{FF2B5EF4-FFF2-40B4-BE49-F238E27FC236}">
                <a16:creationId xmlns:a16="http://schemas.microsoft.com/office/drawing/2014/main" id="{443E7FB3-D854-C725-9CAC-F45B7EF1AB01}"/>
              </a:ext>
            </a:extLst>
          </p:cNvPr>
          <p:cNvSpPr txBox="1"/>
          <p:nvPr/>
        </p:nvSpPr>
        <p:spPr>
          <a:xfrm>
            <a:off x="1008346" y="2936137"/>
            <a:ext cx="15723810" cy="5570756"/>
          </a:xfrm>
          <a:prstGeom prst="rect">
            <a:avLst/>
          </a:prstGeom>
        </p:spPr>
        <p:txBody>
          <a:bodyPr wrap="square" lIns="0" tIns="0" rIns="0" bIns="0" rtlCol="0" anchor="t">
            <a:spAutoFit/>
          </a:bodyPr>
          <a:lstStyle/>
          <a:p>
            <a:pPr fontAlgn="auto"/>
            <a:r>
              <a:rPr lang="en-US" sz="2400" dirty="0"/>
              <a:t>Two-Factor Authentication (2FA) is a security measure that requires users to verify their identity through multiple methods before gaining access to a system. It combines two or more authentication factors, such as something you know (a password) or something you have (a smartphone or security token). By requiring multiple forms of verification, 2FA significantly reduces the risk of unauthorized access.</a:t>
            </a:r>
          </a:p>
          <a:p>
            <a:pPr fontAlgn="auto"/>
            <a:endParaRPr lang="en-US" sz="1600" dirty="0"/>
          </a:p>
          <a:p>
            <a:pPr fontAlgn="auto"/>
            <a:endParaRPr lang="en-US" sz="1600" dirty="0"/>
          </a:p>
          <a:p>
            <a:pPr fontAlgn="auto"/>
            <a:r>
              <a:rPr lang="en-US" sz="2400" dirty="0"/>
              <a:t>Authenticator apps generate time-based codes on a trusted device and are less susceptible to phishing, forwarding, or interception, than codes sent via email.</a:t>
            </a:r>
          </a:p>
          <a:p>
            <a:pPr fontAlgn="auto"/>
            <a:endParaRPr lang="en-US" sz="2400" dirty="0"/>
          </a:p>
          <a:p>
            <a:pPr fontAlgn="auto"/>
            <a:r>
              <a:rPr lang="en-US" sz="2400" dirty="0"/>
              <a:t>Email 2FA may be used for your employee access to the system, however, this depends on the security of the email account; if the inbox is compromised, the one-time code may also be exposed. Therefore, Authenticator is our most secure method and is the default for high‑privilege roles (Admins/Managers).</a:t>
            </a:r>
            <a:endParaRPr lang="en-US" sz="3600" dirty="0"/>
          </a:p>
          <a:p>
            <a:pPr lvl="8"/>
            <a:endParaRPr lang="en-US" sz="3200" b="1" dirty="0"/>
          </a:p>
          <a:p>
            <a:pPr lvl="8"/>
            <a:r>
              <a:rPr lang="en-US" dirty="0"/>
              <a:t>   </a:t>
            </a:r>
            <a:endParaRPr lang="en-US" sz="2400" b="1" dirty="0"/>
          </a:p>
          <a:p>
            <a:br>
              <a:rPr lang="en-US" sz="2000" dirty="0"/>
            </a:br>
            <a:endParaRPr lang="en-US" sz="2000" dirty="0">
              <a:solidFill>
                <a:srgbClr val="252529"/>
              </a:solidFill>
              <a:latin typeface="DM Sans"/>
            </a:endParaRPr>
          </a:p>
        </p:txBody>
      </p:sp>
      <p:pic>
        <p:nvPicPr>
          <p:cNvPr id="9" name="Picture 8" descr="A logo with a sparkler&#10;&#10;Description automatically generated">
            <a:extLst>
              <a:ext uri="{FF2B5EF4-FFF2-40B4-BE49-F238E27FC236}">
                <a16:creationId xmlns:a16="http://schemas.microsoft.com/office/drawing/2014/main" id="{4C4C86B8-21C2-C539-44DF-0899E8493776}"/>
              </a:ext>
            </a:extLst>
          </p:cNvPr>
          <p:cNvPicPr>
            <a:picLocks noChangeAspect="1"/>
          </p:cNvPicPr>
          <p:nvPr/>
        </p:nvPicPr>
        <p:blipFill>
          <a:blip r:embed="rId2"/>
          <a:stretch>
            <a:fillRect/>
          </a:stretch>
        </p:blipFill>
        <p:spPr>
          <a:xfrm>
            <a:off x="15171833" y="415237"/>
            <a:ext cx="2292440" cy="1355620"/>
          </a:xfrm>
          <a:prstGeom prst="rect">
            <a:avLst/>
          </a:prstGeom>
        </p:spPr>
      </p:pic>
      <p:sp>
        <p:nvSpPr>
          <p:cNvPr id="5" name="TextBox 16">
            <a:extLst>
              <a:ext uri="{FF2B5EF4-FFF2-40B4-BE49-F238E27FC236}">
                <a16:creationId xmlns:a16="http://schemas.microsoft.com/office/drawing/2014/main" id="{FF1EA092-1EE6-C85C-4A8D-CFAA2A6689EA}"/>
              </a:ext>
            </a:extLst>
          </p:cNvPr>
          <p:cNvSpPr txBox="1"/>
          <p:nvPr/>
        </p:nvSpPr>
        <p:spPr>
          <a:xfrm>
            <a:off x="13948089" y="9442682"/>
            <a:ext cx="3178911" cy="33162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748"/>
              </a:lnSpc>
            </a:pPr>
            <a:r>
              <a:rPr lang="en-US">
                <a:solidFill>
                  <a:srgbClr val="252529"/>
                </a:solidFill>
                <a:latin typeface="DM Sans"/>
              </a:rPr>
              <a:t>www.hrwize.com</a:t>
            </a:r>
          </a:p>
        </p:txBody>
      </p:sp>
    </p:spTree>
    <p:extLst>
      <p:ext uri="{BB962C8B-B14F-4D97-AF65-F5344CB8AC3E}">
        <p14:creationId xmlns:p14="http://schemas.microsoft.com/office/powerpoint/2010/main" val="850871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951EE-213A-E4FE-57A2-E6D70C4CBFB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52469CB-22AA-EBE9-833B-9E38AE24B120}"/>
              </a:ext>
            </a:extLst>
          </p:cNvPr>
          <p:cNvGrpSpPr/>
          <p:nvPr/>
        </p:nvGrpSpPr>
        <p:grpSpPr>
          <a:xfrm>
            <a:off x="0" y="8834180"/>
            <a:ext cx="18288000" cy="1726784"/>
            <a:chOff x="0" y="-38100"/>
            <a:chExt cx="5126873" cy="850900"/>
          </a:xfrm>
        </p:grpSpPr>
        <p:sp>
          <p:nvSpPr>
            <p:cNvPr id="3" name="Freeform 3">
              <a:extLst>
                <a:ext uri="{FF2B5EF4-FFF2-40B4-BE49-F238E27FC236}">
                  <a16:creationId xmlns:a16="http://schemas.microsoft.com/office/drawing/2014/main" id="{5A4FF054-A4A5-7D3D-7607-4B81B4D5BD84}"/>
                </a:ext>
              </a:extLst>
            </p:cNvPr>
            <p:cNvSpPr/>
            <p:nvPr/>
          </p:nvSpPr>
          <p:spPr>
            <a:xfrm>
              <a:off x="0" y="0"/>
              <a:ext cx="5126873" cy="704948"/>
            </a:xfrm>
            <a:custGeom>
              <a:avLst/>
              <a:gdLst/>
              <a:ahLst/>
              <a:cxnLst/>
              <a:rect l="l" t="t" r="r" b="b"/>
              <a:pathLst>
                <a:path w="5126873" h="704948">
                  <a:moveTo>
                    <a:pt x="0" y="0"/>
                  </a:moveTo>
                  <a:lnTo>
                    <a:pt x="5126873" y="0"/>
                  </a:lnTo>
                  <a:lnTo>
                    <a:pt x="5126873" y="704948"/>
                  </a:lnTo>
                  <a:lnTo>
                    <a:pt x="0" y="704948"/>
                  </a:lnTo>
                  <a:close/>
                </a:path>
              </a:pathLst>
            </a:custGeom>
            <a:solidFill>
              <a:srgbClr val="D9D9D9"/>
            </a:solidFill>
          </p:spPr>
          <p:txBody>
            <a:bodyPr/>
            <a:lstStyle/>
            <a:p>
              <a:endParaRPr lang="en-US"/>
            </a:p>
          </p:txBody>
        </p:sp>
        <p:sp>
          <p:nvSpPr>
            <p:cNvPr id="4" name="TextBox 4">
              <a:extLst>
                <a:ext uri="{FF2B5EF4-FFF2-40B4-BE49-F238E27FC236}">
                  <a16:creationId xmlns:a16="http://schemas.microsoft.com/office/drawing/2014/main" id="{C5FE09FC-FFBE-A4C5-7B66-BB635F534C4D}"/>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98F80762-F282-59E1-F92F-C030103B793A}"/>
              </a:ext>
            </a:extLst>
          </p:cNvPr>
          <p:cNvGrpSpPr/>
          <p:nvPr/>
        </p:nvGrpSpPr>
        <p:grpSpPr>
          <a:xfrm>
            <a:off x="0" y="-183466"/>
            <a:ext cx="3086091" cy="4641166"/>
            <a:chOff x="0" y="-38100"/>
            <a:chExt cx="812800" cy="1222365"/>
          </a:xfrm>
        </p:grpSpPr>
        <p:sp>
          <p:nvSpPr>
            <p:cNvPr id="12" name="Freeform 12">
              <a:extLst>
                <a:ext uri="{FF2B5EF4-FFF2-40B4-BE49-F238E27FC236}">
                  <a16:creationId xmlns:a16="http://schemas.microsoft.com/office/drawing/2014/main" id="{6031500A-DB92-D849-3C41-C14C9B2EAFB1}"/>
                </a:ext>
              </a:extLst>
            </p:cNvPr>
            <p:cNvSpPr/>
            <p:nvPr/>
          </p:nvSpPr>
          <p:spPr>
            <a:xfrm>
              <a:off x="0" y="0"/>
              <a:ext cx="131631" cy="1184265"/>
            </a:xfrm>
            <a:custGeom>
              <a:avLst/>
              <a:gdLst/>
              <a:ahLst/>
              <a:cxnLst/>
              <a:rect l="l" t="t" r="r" b="b"/>
              <a:pathLst>
                <a:path w="131631" h="1184265">
                  <a:moveTo>
                    <a:pt x="0" y="0"/>
                  </a:moveTo>
                  <a:lnTo>
                    <a:pt x="131631" y="0"/>
                  </a:lnTo>
                  <a:lnTo>
                    <a:pt x="131631" y="1184265"/>
                  </a:lnTo>
                  <a:lnTo>
                    <a:pt x="0" y="1184265"/>
                  </a:lnTo>
                  <a:close/>
                </a:path>
              </a:pathLst>
            </a:custGeom>
            <a:solidFill>
              <a:srgbClr val="AB54A0">
                <a:alpha val="74902"/>
              </a:srgbClr>
            </a:solidFill>
          </p:spPr>
          <p:txBody>
            <a:bodyPr/>
            <a:lstStyle/>
            <a:p>
              <a:endParaRPr lang="en-US"/>
            </a:p>
          </p:txBody>
        </p:sp>
        <p:sp>
          <p:nvSpPr>
            <p:cNvPr id="13" name="TextBox 13">
              <a:extLst>
                <a:ext uri="{FF2B5EF4-FFF2-40B4-BE49-F238E27FC236}">
                  <a16:creationId xmlns:a16="http://schemas.microsoft.com/office/drawing/2014/main" id="{CC3FD17B-0DB6-5D20-B1F4-375F19D55637}"/>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7" name="TextBox 13">
            <a:extLst>
              <a:ext uri="{FF2B5EF4-FFF2-40B4-BE49-F238E27FC236}">
                <a16:creationId xmlns:a16="http://schemas.microsoft.com/office/drawing/2014/main" id="{FD98BC47-DBCE-2239-E497-3301B360F5A3}"/>
              </a:ext>
            </a:extLst>
          </p:cNvPr>
          <p:cNvSpPr txBox="1"/>
          <p:nvPr/>
        </p:nvSpPr>
        <p:spPr>
          <a:xfrm>
            <a:off x="1008345" y="1408559"/>
            <a:ext cx="16788335" cy="1168205"/>
          </a:xfrm>
          <a:prstGeom prst="rect">
            <a:avLst/>
          </a:prstGeom>
        </p:spPr>
        <p:txBody>
          <a:bodyPr wrap="square" lIns="0" tIns="0" rIns="0" bIns="0" rtlCol="0" anchor="t">
            <a:spAutoFit/>
          </a:bodyPr>
          <a:lstStyle/>
          <a:p>
            <a:pPr>
              <a:lnSpc>
                <a:spcPts val="10500"/>
              </a:lnSpc>
            </a:pPr>
            <a:r>
              <a:rPr lang="en-CA" sz="4400" dirty="0">
                <a:solidFill>
                  <a:srgbClr val="000000"/>
                </a:solidFill>
                <a:ea typeface="Calibri"/>
                <a:cs typeface="Calibri"/>
              </a:rPr>
              <a:t>What is Two-Factor Authentication?</a:t>
            </a:r>
            <a:endParaRPr lang="en-US" sz="4400" dirty="0">
              <a:solidFill>
                <a:srgbClr val="000000"/>
              </a:solidFill>
              <a:ea typeface="Calibri"/>
              <a:cs typeface="Calibri"/>
            </a:endParaRPr>
          </a:p>
        </p:txBody>
      </p:sp>
      <p:sp>
        <p:nvSpPr>
          <p:cNvPr id="20" name="TextBox 12">
            <a:extLst>
              <a:ext uri="{FF2B5EF4-FFF2-40B4-BE49-F238E27FC236}">
                <a16:creationId xmlns:a16="http://schemas.microsoft.com/office/drawing/2014/main" id="{9EFC39BB-E956-B51D-A0A4-7BBF3FAEFBD6}"/>
              </a:ext>
            </a:extLst>
          </p:cNvPr>
          <p:cNvSpPr txBox="1"/>
          <p:nvPr/>
        </p:nvSpPr>
        <p:spPr>
          <a:xfrm>
            <a:off x="1008346" y="2936137"/>
            <a:ext cx="15723810" cy="5816977"/>
          </a:xfrm>
          <a:prstGeom prst="rect">
            <a:avLst/>
          </a:prstGeom>
        </p:spPr>
        <p:txBody>
          <a:bodyPr wrap="square" lIns="0" tIns="0" rIns="0" bIns="0" rtlCol="0" anchor="t">
            <a:spAutoFit/>
          </a:bodyPr>
          <a:lstStyle/>
          <a:p>
            <a:pPr fontAlgn="auto"/>
            <a:r>
              <a:rPr lang="en-US" sz="2400" dirty="0"/>
              <a:t>Implementing 2FA enhances the security of your accounts by adding an extra layer of protection beyond just a password. For example, even if a password is compromised, an attacker would still need access to the additional authentication method, such as a code sent to your phone or an approval through an authenticator app. This makes it a highly effective tool in preventing cyberattacks and safeguarding sensitive information.</a:t>
            </a:r>
          </a:p>
          <a:p>
            <a:pPr fontAlgn="auto"/>
            <a:endParaRPr lang="en-US" sz="2400" dirty="0"/>
          </a:p>
          <a:p>
            <a:pPr fontAlgn="auto"/>
            <a:r>
              <a:rPr lang="en-US" sz="2400" b="1" dirty="0"/>
              <a:t>Please note:</a:t>
            </a:r>
          </a:p>
          <a:p>
            <a:pPr fontAlgn="auto"/>
            <a:endParaRPr lang="en-US" sz="2400" dirty="0"/>
          </a:p>
          <a:p>
            <a:pPr fontAlgn="auto"/>
            <a:r>
              <a:rPr lang="en-US" sz="2400" dirty="0"/>
              <a:t>If you're currently using Single Sign-On (SSO) to access your systems, Two-Factor Authentication (2FA) should still be implemented as the initial access point to your local network. This setup should not be configured within your HRWize system.</a:t>
            </a:r>
          </a:p>
          <a:p>
            <a:pPr fontAlgn="auto"/>
            <a:endParaRPr lang="en-US" sz="2400" dirty="0"/>
          </a:p>
          <a:p>
            <a:pPr fontAlgn="auto"/>
            <a:r>
              <a:rPr lang="en-US" sz="2400" dirty="0"/>
              <a:t>Instead, 2FA must be set up within your own network environment. We strongly recommend consulting with your local IT team to ensure this is correctly configured.</a:t>
            </a:r>
          </a:p>
          <a:p>
            <a:pPr lvl="8"/>
            <a:endParaRPr lang="en-US" sz="3200" b="1" dirty="0"/>
          </a:p>
          <a:p>
            <a:pPr lvl="8"/>
            <a:r>
              <a:rPr lang="en-US" dirty="0"/>
              <a:t>   </a:t>
            </a:r>
            <a:endParaRPr lang="en-US" sz="2400" b="1" dirty="0"/>
          </a:p>
          <a:p>
            <a:br>
              <a:rPr lang="en-US" sz="2000" dirty="0"/>
            </a:br>
            <a:endParaRPr lang="en-US" sz="2000" dirty="0">
              <a:solidFill>
                <a:srgbClr val="252529"/>
              </a:solidFill>
              <a:latin typeface="DM Sans"/>
            </a:endParaRPr>
          </a:p>
        </p:txBody>
      </p:sp>
      <p:pic>
        <p:nvPicPr>
          <p:cNvPr id="9" name="Picture 8" descr="A logo with a sparkler&#10;&#10;Description automatically generated">
            <a:extLst>
              <a:ext uri="{FF2B5EF4-FFF2-40B4-BE49-F238E27FC236}">
                <a16:creationId xmlns:a16="http://schemas.microsoft.com/office/drawing/2014/main" id="{689717F4-B546-6B1E-680B-4E81C0CEE9CF}"/>
              </a:ext>
            </a:extLst>
          </p:cNvPr>
          <p:cNvPicPr>
            <a:picLocks noChangeAspect="1"/>
          </p:cNvPicPr>
          <p:nvPr/>
        </p:nvPicPr>
        <p:blipFill>
          <a:blip r:embed="rId2"/>
          <a:stretch>
            <a:fillRect/>
          </a:stretch>
        </p:blipFill>
        <p:spPr>
          <a:xfrm>
            <a:off x="15171833" y="415237"/>
            <a:ext cx="2292440" cy="1355620"/>
          </a:xfrm>
          <a:prstGeom prst="rect">
            <a:avLst/>
          </a:prstGeom>
        </p:spPr>
      </p:pic>
      <p:sp>
        <p:nvSpPr>
          <p:cNvPr id="5" name="TextBox 16">
            <a:extLst>
              <a:ext uri="{FF2B5EF4-FFF2-40B4-BE49-F238E27FC236}">
                <a16:creationId xmlns:a16="http://schemas.microsoft.com/office/drawing/2014/main" id="{5FCB2553-BB78-810F-8DB1-1CD0F4BACFDA}"/>
              </a:ext>
            </a:extLst>
          </p:cNvPr>
          <p:cNvSpPr txBox="1"/>
          <p:nvPr/>
        </p:nvSpPr>
        <p:spPr>
          <a:xfrm>
            <a:off x="13948089" y="9442682"/>
            <a:ext cx="3178911" cy="33162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748"/>
              </a:lnSpc>
            </a:pPr>
            <a:r>
              <a:rPr lang="en-US">
                <a:solidFill>
                  <a:srgbClr val="252529"/>
                </a:solidFill>
                <a:latin typeface="DM Sans"/>
              </a:rPr>
              <a:t>www.hrwize.com</a:t>
            </a:r>
          </a:p>
        </p:txBody>
      </p:sp>
    </p:spTree>
    <p:extLst>
      <p:ext uri="{BB962C8B-B14F-4D97-AF65-F5344CB8AC3E}">
        <p14:creationId xmlns:p14="http://schemas.microsoft.com/office/powerpoint/2010/main" val="2294378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34180"/>
            <a:ext cx="18288000" cy="1726784"/>
            <a:chOff x="0" y="-38100"/>
            <a:chExt cx="5126873" cy="850900"/>
          </a:xfrm>
        </p:grpSpPr>
        <p:sp>
          <p:nvSpPr>
            <p:cNvPr id="3" name="Freeform 3"/>
            <p:cNvSpPr/>
            <p:nvPr/>
          </p:nvSpPr>
          <p:spPr>
            <a:xfrm>
              <a:off x="0" y="0"/>
              <a:ext cx="5126873" cy="704948"/>
            </a:xfrm>
            <a:custGeom>
              <a:avLst/>
              <a:gdLst/>
              <a:ahLst/>
              <a:cxnLst/>
              <a:rect l="l" t="t" r="r" b="b"/>
              <a:pathLst>
                <a:path w="5126873" h="704948">
                  <a:moveTo>
                    <a:pt x="0" y="0"/>
                  </a:moveTo>
                  <a:lnTo>
                    <a:pt x="5126873" y="0"/>
                  </a:lnTo>
                  <a:lnTo>
                    <a:pt x="5126873" y="704948"/>
                  </a:lnTo>
                  <a:lnTo>
                    <a:pt x="0" y="704948"/>
                  </a:lnTo>
                  <a:close/>
                </a:path>
              </a:pathLst>
            </a:custGeom>
            <a:solidFill>
              <a:srgbClr val="D9D9D9"/>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0" y="-183466"/>
            <a:ext cx="3086091" cy="4641166"/>
            <a:chOff x="0" y="-38100"/>
            <a:chExt cx="812800" cy="1222365"/>
          </a:xfrm>
        </p:grpSpPr>
        <p:sp>
          <p:nvSpPr>
            <p:cNvPr id="12" name="Freeform 12"/>
            <p:cNvSpPr/>
            <p:nvPr/>
          </p:nvSpPr>
          <p:spPr>
            <a:xfrm>
              <a:off x="0" y="0"/>
              <a:ext cx="131631" cy="1184265"/>
            </a:xfrm>
            <a:custGeom>
              <a:avLst/>
              <a:gdLst/>
              <a:ahLst/>
              <a:cxnLst/>
              <a:rect l="l" t="t" r="r" b="b"/>
              <a:pathLst>
                <a:path w="131631" h="1184265">
                  <a:moveTo>
                    <a:pt x="0" y="0"/>
                  </a:moveTo>
                  <a:lnTo>
                    <a:pt x="131631" y="0"/>
                  </a:lnTo>
                  <a:lnTo>
                    <a:pt x="131631" y="1184265"/>
                  </a:lnTo>
                  <a:lnTo>
                    <a:pt x="0" y="1184265"/>
                  </a:lnTo>
                  <a:close/>
                </a:path>
              </a:pathLst>
            </a:custGeom>
            <a:solidFill>
              <a:srgbClr val="AB54A0">
                <a:alpha val="74902"/>
              </a:srgbClr>
            </a:solidFill>
          </p:spPr>
          <p:txBody>
            <a:bodyPr/>
            <a:lstStyle/>
            <a:p>
              <a:endParaRPr lang="en-US"/>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7" name="TextBox 13">
            <a:extLst>
              <a:ext uri="{FF2B5EF4-FFF2-40B4-BE49-F238E27FC236}">
                <a16:creationId xmlns:a16="http://schemas.microsoft.com/office/drawing/2014/main" id="{4346D083-F3DA-252B-33EF-DABC5D24173D}"/>
              </a:ext>
            </a:extLst>
          </p:cNvPr>
          <p:cNvSpPr txBox="1"/>
          <p:nvPr/>
        </p:nvSpPr>
        <p:spPr>
          <a:xfrm>
            <a:off x="1008345" y="1408559"/>
            <a:ext cx="16788335" cy="1168205"/>
          </a:xfrm>
          <a:prstGeom prst="rect">
            <a:avLst/>
          </a:prstGeom>
        </p:spPr>
        <p:txBody>
          <a:bodyPr wrap="square" lIns="0" tIns="0" rIns="0" bIns="0" rtlCol="0" anchor="t">
            <a:spAutoFit/>
          </a:bodyPr>
          <a:lstStyle/>
          <a:p>
            <a:pPr>
              <a:lnSpc>
                <a:spcPts val="10500"/>
              </a:lnSpc>
            </a:pPr>
            <a:r>
              <a:rPr lang="en-US" sz="4400" dirty="0">
                <a:solidFill>
                  <a:srgbClr val="252529"/>
                </a:solidFill>
                <a:latin typeface="DM Sans"/>
              </a:rPr>
              <a:t>Installing and using an authenticator to access your system</a:t>
            </a:r>
            <a:r>
              <a:rPr lang="en-US" sz="4400" dirty="0">
                <a:solidFill>
                  <a:srgbClr val="252529"/>
                </a:solidFill>
                <a:latin typeface="League Spartan Bold"/>
              </a:rPr>
              <a:t> </a:t>
            </a:r>
            <a:endParaRPr lang="en-US" sz="1000" dirty="0"/>
          </a:p>
        </p:txBody>
      </p:sp>
      <p:sp>
        <p:nvSpPr>
          <p:cNvPr id="20" name="TextBox 12">
            <a:extLst>
              <a:ext uri="{FF2B5EF4-FFF2-40B4-BE49-F238E27FC236}">
                <a16:creationId xmlns:a16="http://schemas.microsoft.com/office/drawing/2014/main" id="{C7F72DDE-5215-79AF-A611-8E4B89DCCAA0}"/>
              </a:ext>
            </a:extLst>
          </p:cNvPr>
          <p:cNvSpPr txBox="1"/>
          <p:nvPr/>
        </p:nvSpPr>
        <p:spPr>
          <a:xfrm>
            <a:off x="1008346" y="2936137"/>
            <a:ext cx="15723810" cy="3600986"/>
          </a:xfrm>
          <a:prstGeom prst="rect">
            <a:avLst/>
          </a:prstGeom>
        </p:spPr>
        <p:txBody>
          <a:bodyPr wrap="square" lIns="0" tIns="0" rIns="0" bIns="0" rtlCol="0" anchor="t">
            <a:spAutoFit/>
          </a:bodyPr>
          <a:lstStyle/>
          <a:p>
            <a:pPr fontAlgn="auto"/>
            <a:r>
              <a:rPr lang="en-US" sz="2400" b="1" dirty="0"/>
              <a:t>Using an authenticator app to access your system</a:t>
            </a:r>
          </a:p>
          <a:p>
            <a:pPr fontAlgn="auto"/>
            <a:endParaRPr lang="en-US" sz="2400" b="1" dirty="0"/>
          </a:p>
          <a:p>
            <a:pPr fontAlgn="auto"/>
            <a:r>
              <a:rPr lang="en-US" sz="2400" dirty="0"/>
              <a:t>Setting up and using an authenticator app is a straightforward process that enhances the security of your account. This guide will walk you through the necessary steps to configure an authenticator app for two-factor authentication (2FA).</a:t>
            </a:r>
          </a:p>
          <a:p>
            <a:pPr fontAlgn="auto"/>
            <a:endParaRPr lang="en-US" sz="2400" b="1" dirty="0"/>
          </a:p>
          <a:p>
            <a:pPr fontAlgn="auto"/>
            <a:r>
              <a:rPr lang="en-US" sz="2400" b="1" dirty="0"/>
              <a:t>Downloading an authenticator app to your mobile device</a:t>
            </a:r>
          </a:p>
          <a:p>
            <a:pPr lvl="8"/>
            <a:endParaRPr lang="en-US" sz="3200" b="1" dirty="0"/>
          </a:p>
          <a:p>
            <a:pPr lvl="8"/>
            <a:r>
              <a:rPr lang="en-US" dirty="0"/>
              <a:t>   </a:t>
            </a:r>
            <a:endParaRPr lang="en-US" sz="2400" b="1" dirty="0"/>
          </a:p>
          <a:p>
            <a:br>
              <a:rPr lang="en-US" sz="2000" dirty="0"/>
            </a:br>
            <a:endParaRPr lang="en-US" sz="2000" dirty="0">
              <a:solidFill>
                <a:srgbClr val="252529"/>
              </a:solidFill>
              <a:latin typeface="DM Sans"/>
            </a:endParaRPr>
          </a:p>
        </p:txBody>
      </p:sp>
      <p:pic>
        <p:nvPicPr>
          <p:cNvPr id="9" name="Picture 8" descr="A logo with a sparkler&#10;&#10;Description automatically generated">
            <a:extLst>
              <a:ext uri="{FF2B5EF4-FFF2-40B4-BE49-F238E27FC236}">
                <a16:creationId xmlns:a16="http://schemas.microsoft.com/office/drawing/2014/main" id="{01251757-BC57-B498-2D63-A99B0955090E}"/>
              </a:ext>
            </a:extLst>
          </p:cNvPr>
          <p:cNvPicPr>
            <a:picLocks noChangeAspect="1"/>
          </p:cNvPicPr>
          <p:nvPr/>
        </p:nvPicPr>
        <p:blipFill>
          <a:blip r:embed="rId2"/>
          <a:stretch>
            <a:fillRect/>
          </a:stretch>
        </p:blipFill>
        <p:spPr>
          <a:xfrm>
            <a:off x="15171833" y="415237"/>
            <a:ext cx="2292440" cy="1355620"/>
          </a:xfrm>
          <a:prstGeom prst="rect">
            <a:avLst/>
          </a:prstGeom>
        </p:spPr>
      </p:pic>
      <p:sp>
        <p:nvSpPr>
          <p:cNvPr id="5" name="TextBox 16">
            <a:extLst>
              <a:ext uri="{FF2B5EF4-FFF2-40B4-BE49-F238E27FC236}">
                <a16:creationId xmlns:a16="http://schemas.microsoft.com/office/drawing/2014/main" id="{FF9A0A88-346B-BCE6-0302-233A1986CC89}"/>
              </a:ext>
            </a:extLst>
          </p:cNvPr>
          <p:cNvSpPr txBox="1"/>
          <p:nvPr/>
        </p:nvSpPr>
        <p:spPr>
          <a:xfrm>
            <a:off x="13948089" y="9442682"/>
            <a:ext cx="3178911" cy="33162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748"/>
              </a:lnSpc>
            </a:pPr>
            <a:r>
              <a:rPr lang="en-US">
                <a:solidFill>
                  <a:srgbClr val="252529"/>
                </a:solidFill>
                <a:latin typeface="DM Sans"/>
              </a:rPr>
              <a:t>www.hrwize.com</a:t>
            </a:r>
          </a:p>
        </p:txBody>
      </p:sp>
      <p:pic>
        <p:nvPicPr>
          <p:cNvPr id="7" name="Picture 6">
            <a:extLst>
              <a:ext uri="{FF2B5EF4-FFF2-40B4-BE49-F238E27FC236}">
                <a16:creationId xmlns:a16="http://schemas.microsoft.com/office/drawing/2014/main" id="{D1DA2F53-B58C-78BC-00C5-E1D8B28976E6}"/>
              </a:ext>
            </a:extLst>
          </p:cNvPr>
          <p:cNvPicPr>
            <a:picLocks noChangeAspect="1"/>
          </p:cNvPicPr>
          <p:nvPr/>
        </p:nvPicPr>
        <p:blipFill>
          <a:blip r:embed="rId3"/>
          <a:stretch>
            <a:fillRect/>
          </a:stretch>
        </p:blipFill>
        <p:spPr>
          <a:xfrm>
            <a:off x="1008345" y="5363053"/>
            <a:ext cx="3183946" cy="2896364"/>
          </a:xfrm>
          <a:prstGeom prst="rect">
            <a:avLst/>
          </a:prstGeom>
          <a:ln w="22225">
            <a:solidFill>
              <a:schemeClr val="accent1"/>
            </a:solidFill>
          </a:ln>
        </p:spPr>
      </p:pic>
      <p:sp>
        <p:nvSpPr>
          <p:cNvPr id="8" name="TextBox 7">
            <a:extLst>
              <a:ext uri="{FF2B5EF4-FFF2-40B4-BE49-F238E27FC236}">
                <a16:creationId xmlns:a16="http://schemas.microsoft.com/office/drawing/2014/main" id="{7145D09E-8510-39E7-7FB6-FAFEEC2D88D9}"/>
              </a:ext>
            </a:extLst>
          </p:cNvPr>
          <p:cNvSpPr txBox="1"/>
          <p:nvPr/>
        </p:nvSpPr>
        <p:spPr>
          <a:xfrm>
            <a:off x="1187355" y="5363053"/>
            <a:ext cx="13142794" cy="2585323"/>
          </a:xfrm>
          <a:prstGeom prst="rect">
            <a:avLst/>
          </a:prstGeom>
          <a:noFill/>
        </p:spPr>
        <p:txBody>
          <a:bodyPr wrap="square" rtlCol="0">
            <a:spAutoFit/>
          </a:bodyPr>
          <a:lstStyle/>
          <a:p>
            <a:pPr lvl="8"/>
            <a:r>
              <a:rPr lang="en-US" sz="2400" dirty="0"/>
              <a:t>You can download </a:t>
            </a:r>
            <a:r>
              <a:rPr lang="en-US" sz="2400" b="1" dirty="0"/>
              <a:t>an</a:t>
            </a:r>
            <a:r>
              <a:rPr lang="en-US" sz="2400" dirty="0"/>
              <a:t> authenticator app on any smart device, such as a smart phone or tablet. We recommend downloading a reputable authenticator app like </a:t>
            </a:r>
            <a:r>
              <a:rPr lang="en-US" sz="2400" u="sng" dirty="0">
                <a:hlinkClick r:id="rId4"/>
              </a:rPr>
              <a:t>Microsoft Authenticator</a:t>
            </a:r>
            <a:r>
              <a:rPr lang="en-US" sz="2400" u="sng" dirty="0"/>
              <a:t> </a:t>
            </a:r>
            <a:r>
              <a:rPr lang="en-US" sz="2400" dirty="0"/>
              <a:t>or </a:t>
            </a:r>
            <a:r>
              <a:rPr lang="en-US" sz="2400" u="sng" dirty="0">
                <a:hlinkClick r:id="rId5"/>
              </a:rPr>
              <a:t>Google Authenticator</a:t>
            </a:r>
            <a:r>
              <a:rPr lang="en-US" sz="2400" dirty="0"/>
              <a:t> or . These can be downloaded onto your mobile device via Android or iOS stores, dependent on your mobile platform.</a:t>
            </a:r>
            <a:endParaRPr lang="en-US" sz="4000" b="1" dirty="0"/>
          </a:p>
          <a:p>
            <a:pPr fontAlgn="auto"/>
            <a:endParaRPr lang="en-US" sz="2400" b="1"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229EB-3C1F-F9A7-7ABD-077EE4A266F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AD840C4-700D-CAA4-E5AB-46B8E68034A9}"/>
              </a:ext>
            </a:extLst>
          </p:cNvPr>
          <p:cNvGrpSpPr/>
          <p:nvPr/>
        </p:nvGrpSpPr>
        <p:grpSpPr>
          <a:xfrm>
            <a:off x="0" y="8834180"/>
            <a:ext cx="18288000" cy="1726784"/>
            <a:chOff x="0" y="-38100"/>
            <a:chExt cx="5126873" cy="850900"/>
          </a:xfrm>
        </p:grpSpPr>
        <p:sp>
          <p:nvSpPr>
            <p:cNvPr id="3" name="Freeform 3">
              <a:extLst>
                <a:ext uri="{FF2B5EF4-FFF2-40B4-BE49-F238E27FC236}">
                  <a16:creationId xmlns:a16="http://schemas.microsoft.com/office/drawing/2014/main" id="{51861A31-45DC-5D37-0803-D874028C277D}"/>
                </a:ext>
              </a:extLst>
            </p:cNvPr>
            <p:cNvSpPr/>
            <p:nvPr/>
          </p:nvSpPr>
          <p:spPr>
            <a:xfrm>
              <a:off x="0" y="0"/>
              <a:ext cx="5126873" cy="704948"/>
            </a:xfrm>
            <a:custGeom>
              <a:avLst/>
              <a:gdLst/>
              <a:ahLst/>
              <a:cxnLst/>
              <a:rect l="l" t="t" r="r" b="b"/>
              <a:pathLst>
                <a:path w="5126873" h="704948">
                  <a:moveTo>
                    <a:pt x="0" y="0"/>
                  </a:moveTo>
                  <a:lnTo>
                    <a:pt x="5126873" y="0"/>
                  </a:lnTo>
                  <a:lnTo>
                    <a:pt x="5126873" y="704948"/>
                  </a:lnTo>
                  <a:lnTo>
                    <a:pt x="0" y="704948"/>
                  </a:lnTo>
                  <a:close/>
                </a:path>
              </a:pathLst>
            </a:custGeom>
            <a:solidFill>
              <a:srgbClr val="D9D9D9"/>
            </a:solidFill>
          </p:spPr>
          <p:txBody>
            <a:bodyPr/>
            <a:lstStyle/>
            <a:p>
              <a:endParaRPr lang="en-US"/>
            </a:p>
          </p:txBody>
        </p:sp>
        <p:sp>
          <p:nvSpPr>
            <p:cNvPr id="4" name="TextBox 4">
              <a:extLst>
                <a:ext uri="{FF2B5EF4-FFF2-40B4-BE49-F238E27FC236}">
                  <a16:creationId xmlns:a16="http://schemas.microsoft.com/office/drawing/2014/main" id="{70DA4095-3BAD-BC45-D13E-7D69E436C82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C02F2220-5B69-9020-DBE9-6131E3465FF2}"/>
              </a:ext>
            </a:extLst>
          </p:cNvPr>
          <p:cNvGrpSpPr/>
          <p:nvPr/>
        </p:nvGrpSpPr>
        <p:grpSpPr>
          <a:xfrm>
            <a:off x="0" y="-183466"/>
            <a:ext cx="3086091" cy="4641166"/>
            <a:chOff x="0" y="-38100"/>
            <a:chExt cx="812800" cy="1222365"/>
          </a:xfrm>
        </p:grpSpPr>
        <p:sp>
          <p:nvSpPr>
            <p:cNvPr id="12" name="Freeform 12">
              <a:extLst>
                <a:ext uri="{FF2B5EF4-FFF2-40B4-BE49-F238E27FC236}">
                  <a16:creationId xmlns:a16="http://schemas.microsoft.com/office/drawing/2014/main" id="{519355BF-B020-FD3D-68BE-BED8A9AD2CC7}"/>
                </a:ext>
              </a:extLst>
            </p:cNvPr>
            <p:cNvSpPr/>
            <p:nvPr/>
          </p:nvSpPr>
          <p:spPr>
            <a:xfrm>
              <a:off x="0" y="0"/>
              <a:ext cx="131631" cy="1184265"/>
            </a:xfrm>
            <a:custGeom>
              <a:avLst/>
              <a:gdLst/>
              <a:ahLst/>
              <a:cxnLst/>
              <a:rect l="l" t="t" r="r" b="b"/>
              <a:pathLst>
                <a:path w="131631" h="1184265">
                  <a:moveTo>
                    <a:pt x="0" y="0"/>
                  </a:moveTo>
                  <a:lnTo>
                    <a:pt x="131631" y="0"/>
                  </a:lnTo>
                  <a:lnTo>
                    <a:pt x="131631" y="1184265"/>
                  </a:lnTo>
                  <a:lnTo>
                    <a:pt x="0" y="1184265"/>
                  </a:lnTo>
                  <a:close/>
                </a:path>
              </a:pathLst>
            </a:custGeom>
            <a:solidFill>
              <a:srgbClr val="AB54A0">
                <a:alpha val="74902"/>
              </a:srgbClr>
            </a:solidFill>
          </p:spPr>
          <p:txBody>
            <a:bodyPr/>
            <a:lstStyle/>
            <a:p>
              <a:endParaRPr lang="en-US"/>
            </a:p>
          </p:txBody>
        </p:sp>
        <p:sp>
          <p:nvSpPr>
            <p:cNvPr id="13" name="TextBox 13">
              <a:extLst>
                <a:ext uri="{FF2B5EF4-FFF2-40B4-BE49-F238E27FC236}">
                  <a16:creationId xmlns:a16="http://schemas.microsoft.com/office/drawing/2014/main" id="{050052D1-50E0-DB75-D6B1-76085C51166B}"/>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7" name="TextBox 13">
            <a:extLst>
              <a:ext uri="{FF2B5EF4-FFF2-40B4-BE49-F238E27FC236}">
                <a16:creationId xmlns:a16="http://schemas.microsoft.com/office/drawing/2014/main" id="{7ED2E02D-5FC2-2B13-386E-E8679D3E14FD}"/>
              </a:ext>
            </a:extLst>
          </p:cNvPr>
          <p:cNvSpPr txBox="1"/>
          <p:nvPr/>
        </p:nvSpPr>
        <p:spPr>
          <a:xfrm>
            <a:off x="1008345" y="1408559"/>
            <a:ext cx="16788335" cy="1168205"/>
          </a:xfrm>
          <a:prstGeom prst="rect">
            <a:avLst/>
          </a:prstGeom>
        </p:spPr>
        <p:txBody>
          <a:bodyPr wrap="square" lIns="0" tIns="0" rIns="0" bIns="0" rtlCol="0" anchor="t">
            <a:spAutoFit/>
          </a:bodyPr>
          <a:lstStyle/>
          <a:p>
            <a:pPr>
              <a:lnSpc>
                <a:spcPts val="10500"/>
              </a:lnSpc>
            </a:pPr>
            <a:r>
              <a:rPr lang="en-CA" sz="4400" dirty="0">
                <a:solidFill>
                  <a:srgbClr val="000000"/>
                </a:solidFill>
                <a:ea typeface="Calibri"/>
                <a:cs typeface="Calibri"/>
              </a:rPr>
              <a:t>Register the authenticator for use with your system profile</a:t>
            </a:r>
            <a:endParaRPr lang="en-US" sz="4400" dirty="0">
              <a:solidFill>
                <a:srgbClr val="000000"/>
              </a:solidFill>
              <a:ea typeface="Calibri"/>
              <a:cs typeface="Calibri"/>
            </a:endParaRPr>
          </a:p>
        </p:txBody>
      </p:sp>
      <p:sp>
        <p:nvSpPr>
          <p:cNvPr id="20" name="TextBox 12">
            <a:extLst>
              <a:ext uri="{FF2B5EF4-FFF2-40B4-BE49-F238E27FC236}">
                <a16:creationId xmlns:a16="http://schemas.microsoft.com/office/drawing/2014/main" id="{5E5059C8-1030-9932-17C8-A5D6147924B8}"/>
              </a:ext>
            </a:extLst>
          </p:cNvPr>
          <p:cNvSpPr txBox="1"/>
          <p:nvPr/>
        </p:nvSpPr>
        <p:spPr>
          <a:xfrm>
            <a:off x="1008345" y="5239159"/>
            <a:ext cx="15723810" cy="2000548"/>
          </a:xfrm>
          <a:prstGeom prst="rect">
            <a:avLst/>
          </a:prstGeom>
        </p:spPr>
        <p:txBody>
          <a:bodyPr wrap="square" lIns="0" tIns="0" rIns="0" bIns="0" rtlCol="0" anchor="t">
            <a:spAutoFit/>
          </a:bodyPr>
          <a:lstStyle/>
          <a:p>
            <a:pPr fontAlgn="auto"/>
            <a:endParaRPr lang="en-US" sz="2400" b="1" dirty="0"/>
          </a:p>
          <a:p>
            <a:pPr fontAlgn="auto"/>
            <a:r>
              <a:rPr lang="en-US" sz="2400" dirty="0"/>
              <a:t>When an employee (Admin, HR or Manager users) attempts to log in after the 2FA has been turned on in your system, they will see the below screen to help them set up their authenticator app. The employee will click on start setup from this screen.</a:t>
            </a:r>
            <a:endParaRPr lang="en-US" sz="2400" b="1" dirty="0"/>
          </a:p>
          <a:p>
            <a:pPr lvl="8"/>
            <a:r>
              <a:rPr lang="en-US" dirty="0"/>
              <a:t>   </a:t>
            </a:r>
            <a:endParaRPr lang="en-US" sz="2400" b="1" dirty="0"/>
          </a:p>
          <a:p>
            <a:br>
              <a:rPr lang="en-US" sz="2000" dirty="0"/>
            </a:br>
            <a:endParaRPr lang="en-US" sz="2000" dirty="0">
              <a:solidFill>
                <a:srgbClr val="252529"/>
              </a:solidFill>
              <a:latin typeface="DM Sans"/>
            </a:endParaRPr>
          </a:p>
        </p:txBody>
      </p:sp>
      <p:pic>
        <p:nvPicPr>
          <p:cNvPr id="9" name="Picture 8" descr="A logo with a sparkler&#10;&#10;Description automatically generated">
            <a:extLst>
              <a:ext uri="{FF2B5EF4-FFF2-40B4-BE49-F238E27FC236}">
                <a16:creationId xmlns:a16="http://schemas.microsoft.com/office/drawing/2014/main" id="{091AE6A9-9AA7-3537-FABF-A687ED3B9DC9}"/>
              </a:ext>
            </a:extLst>
          </p:cNvPr>
          <p:cNvPicPr>
            <a:picLocks noChangeAspect="1"/>
          </p:cNvPicPr>
          <p:nvPr/>
        </p:nvPicPr>
        <p:blipFill>
          <a:blip r:embed="rId2"/>
          <a:stretch>
            <a:fillRect/>
          </a:stretch>
        </p:blipFill>
        <p:spPr>
          <a:xfrm>
            <a:off x="15171833" y="415237"/>
            <a:ext cx="2292440" cy="1355620"/>
          </a:xfrm>
          <a:prstGeom prst="rect">
            <a:avLst/>
          </a:prstGeom>
        </p:spPr>
      </p:pic>
      <p:sp>
        <p:nvSpPr>
          <p:cNvPr id="5" name="TextBox 16">
            <a:extLst>
              <a:ext uri="{FF2B5EF4-FFF2-40B4-BE49-F238E27FC236}">
                <a16:creationId xmlns:a16="http://schemas.microsoft.com/office/drawing/2014/main" id="{89CABE1F-771E-7458-B8B1-57519AD164DE}"/>
              </a:ext>
            </a:extLst>
          </p:cNvPr>
          <p:cNvSpPr txBox="1"/>
          <p:nvPr/>
        </p:nvSpPr>
        <p:spPr>
          <a:xfrm>
            <a:off x="13948089" y="9442682"/>
            <a:ext cx="3178911" cy="33162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748"/>
              </a:lnSpc>
            </a:pPr>
            <a:r>
              <a:rPr lang="en-US">
                <a:solidFill>
                  <a:srgbClr val="252529"/>
                </a:solidFill>
                <a:latin typeface="DM Sans"/>
              </a:rPr>
              <a:t>www.hrwize.com</a:t>
            </a:r>
          </a:p>
        </p:txBody>
      </p:sp>
      <p:pic>
        <p:nvPicPr>
          <p:cNvPr id="7" name="Picture 6">
            <a:extLst>
              <a:ext uri="{FF2B5EF4-FFF2-40B4-BE49-F238E27FC236}">
                <a16:creationId xmlns:a16="http://schemas.microsoft.com/office/drawing/2014/main" id="{8898E5DC-CED0-4663-B157-76E522F827C5}"/>
              </a:ext>
            </a:extLst>
          </p:cNvPr>
          <p:cNvPicPr>
            <a:picLocks noChangeAspect="1"/>
          </p:cNvPicPr>
          <p:nvPr/>
        </p:nvPicPr>
        <p:blipFill>
          <a:blip r:embed="rId3"/>
          <a:stretch>
            <a:fillRect/>
          </a:stretch>
        </p:blipFill>
        <p:spPr>
          <a:xfrm>
            <a:off x="3770463" y="2959205"/>
            <a:ext cx="3788363" cy="2279953"/>
          </a:xfrm>
          <a:prstGeom prst="rect">
            <a:avLst/>
          </a:prstGeom>
          <a:ln>
            <a:solidFill>
              <a:schemeClr val="tx1"/>
            </a:solidFill>
          </a:ln>
        </p:spPr>
      </p:pic>
      <p:pic>
        <p:nvPicPr>
          <p:cNvPr id="10" name="Picture 9">
            <a:extLst>
              <a:ext uri="{FF2B5EF4-FFF2-40B4-BE49-F238E27FC236}">
                <a16:creationId xmlns:a16="http://schemas.microsoft.com/office/drawing/2014/main" id="{CE0C2E1F-FD47-9D8B-F64B-5B1CA3F74636}"/>
              </a:ext>
            </a:extLst>
          </p:cNvPr>
          <p:cNvPicPr>
            <a:picLocks noChangeAspect="1"/>
          </p:cNvPicPr>
          <p:nvPr/>
        </p:nvPicPr>
        <p:blipFill>
          <a:blip r:embed="rId4"/>
          <a:stretch>
            <a:fillRect/>
          </a:stretch>
        </p:blipFill>
        <p:spPr>
          <a:xfrm>
            <a:off x="8243198" y="2959205"/>
            <a:ext cx="3373591" cy="2279953"/>
          </a:xfrm>
          <a:prstGeom prst="rect">
            <a:avLst/>
          </a:prstGeom>
          <a:ln>
            <a:solidFill>
              <a:schemeClr val="tx1"/>
            </a:solidFill>
          </a:ln>
        </p:spPr>
      </p:pic>
    </p:spTree>
    <p:extLst>
      <p:ext uri="{BB962C8B-B14F-4D97-AF65-F5344CB8AC3E}">
        <p14:creationId xmlns:p14="http://schemas.microsoft.com/office/powerpoint/2010/main" val="2644818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B4CB6-EE2E-D7E7-236F-4512DFDB020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4395599-6536-63C2-654E-0FB6DA80E288}"/>
              </a:ext>
            </a:extLst>
          </p:cNvPr>
          <p:cNvGrpSpPr/>
          <p:nvPr/>
        </p:nvGrpSpPr>
        <p:grpSpPr>
          <a:xfrm>
            <a:off x="0" y="8834180"/>
            <a:ext cx="18288000" cy="1726784"/>
            <a:chOff x="0" y="-38100"/>
            <a:chExt cx="5126873" cy="850900"/>
          </a:xfrm>
        </p:grpSpPr>
        <p:sp>
          <p:nvSpPr>
            <p:cNvPr id="3" name="Freeform 3">
              <a:extLst>
                <a:ext uri="{FF2B5EF4-FFF2-40B4-BE49-F238E27FC236}">
                  <a16:creationId xmlns:a16="http://schemas.microsoft.com/office/drawing/2014/main" id="{10A1B558-D777-EB6A-05AF-DF32A808C617}"/>
                </a:ext>
              </a:extLst>
            </p:cNvPr>
            <p:cNvSpPr/>
            <p:nvPr/>
          </p:nvSpPr>
          <p:spPr>
            <a:xfrm>
              <a:off x="0" y="0"/>
              <a:ext cx="5126873" cy="704948"/>
            </a:xfrm>
            <a:custGeom>
              <a:avLst/>
              <a:gdLst/>
              <a:ahLst/>
              <a:cxnLst/>
              <a:rect l="l" t="t" r="r" b="b"/>
              <a:pathLst>
                <a:path w="5126873" h="704948">
                  <a:moveTo>
                    <a:pt x="0" y="0"/>
                  </a:moveTo>
                  <a:lnTo>
                    <a:pt x="5126873" y="0"/>
                  </a:lnTo>
                  <a:lnTo>
                    <a:pt x="5126873" y="704948"/>
                  </a:lnTo>
                  <a:lnTo>
                    <a:pt x="0" y="704948"/>
                  </a:lnTo>
                  <a:close/>
                </a:path>
              </a:pathLst>
            </a:custGeom>
            <a:solidFill>
              <a:srgbClr val="D9D9D9"/>
            </a:solidFill>
          </p:spPr>
          <p:txBody>
            <a:bodyPr/>
            <a:lstStyle/>
            <a:p>
              <a:endParaRPr lang="en-US"/>
            </a:p>
          </p:txBody>
        </p:sp>
        <p:sp>
          <p:nvSpPr>
            <p:cNvPr id="4" name="TextBox 4">
              <a:extLst>
                <a:ext uri="{FF2B5EF4-FFF2-40B4-BE49-F238E27FC236}">
                  <a16:creationId xmlns:a16="http://schemas.microsoft.com/office/drawing/2014/main" id="{ECBA9BBD-A623-4E8F-E81A-66B20C5405B7}"/>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1F51E43C-EAE4-44E6-3E7B-F75D3D754300}"/>
              </a:ext>
            </a:extLst>
          </p:cNvPr>
          <p:cNvGrpSpPr/>
          <p:nvPr/>
        </p:nvGrpSpPr>
        <p:grpSpPr>
          <a:xfrm>
            <a:off x="0" y="-183466"/>
            <a:ext cx="3086091" cy="4641166"/>
            <a:chOff x="0" y="-38100"/>
            <a:chExt cx="812800" cy="1222365"/>
          </a:xfrm>
        </p:grpSpPr>
        <p:sp>
          <p:nvSpPr>
            <p:cNvPr id="12" name="Freeform 12">
              <a:extLst>
                <a:ext uri="{FF2B5EF4-FFF2-40B4-BE49-F238E27FC236}">
                  <a16:creationId xmlns:a16="http://schemas.microsoft.com/office/drawing/2014/main" id="{6D68D74A-D9B5-D8B4-000F-DC6DC996A5A7}"/>
                </a:ext>
              </a:extLst>
            </p:cNvPr>
            <p:cNvSpPr/>
            <p:nvPr/>
          </p:nvSpPr>
          <p:spPr>
            <a:xfrm>
              <a:off x="0" y="0"/>
              <a:ext cx="131631" cy="1184265"/>
            </a:xfrm>
            <a:custGeom>
              <a:avLst/>
              <a:gdLst/>
              <a:ahLst/>
              <a:cxnLst/>
              <a:rect l="l" t="t" r="r" b="b"/>
              <a:pathLst>
                <a:path w="131631" h="1184265">
                  <a:moveTo>
                    <a:pt x="0" y="0"/>
                  </a:moveTo>
                  <a:lnTo>
                    <a:pt x="131631" y="0"/>
                  </a:lnTo>
                  <a:lnTo>
                    <a:pt x="131631" y="1184265"/>
                  </a:lnTo>
                  <a:lnTo>
                    <a:pt x="0" y="1184265"/>
                  </a:lnTo>
                  <a:close/>
                </a:path>
              </a:pathLst>
            </a:custGeom>
            <a:solidFill>
              <a:srgbClr val="AB54A0">
                <a:alpha val="74902"/>
              </a:srgbClr>
            </a:solidFill>
          </p:spPr>
          <p:txBody>
            <a:bodyPr/>
            <a:lstStyle/>
            <a:p>
              <a:endParaRPr lang="en-US"/>
            </a:p>
          </p:txBody>
        </p:sp>
        <p:sp>
          <p:nvSpPr>
            <p:cNvPr id="13" name="TextBox 13">
              <a:extLst>
                <a:ext uri="{FF2B5EF4-FFF2-40B4-BE49-F238E27FC236}">
                  <a16:creationId xmlns:a16="http://schemas.microsoft.com/office/drawing/2014/main" id="{F17BB507-3527-BB4B-60EE-B65D564F0D8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7" name="TextBox 13">
            <a:extLst>
              <a:ext uri="{FF2B5EF4-FFF2-40B4-BE49-F238E27FC236}">
                <a16:creationId xmlns:a16="http://schemas.microsoft.com/office/drawing/2014/main" id="{EB920AB6-CD36-0CD4-BB79-3E3103139331}"/>
              </a:ext>
            </a:extLst>
          </p:cNvPr>
          <p:cNvSpPr txBox="1"/>
          <p:nvPr/>
        </p:nvSpPr>
        <p:spPr>
          <a:xfrm>
            <a:off x="1008345" y="1408559"/>
            <a:ext cx="16788335" cy="1168205"/>
          </a:xfrm>
          <a:prstGeom prst="rect">
            <a:avLst/>
          </a:prstGeom>
        </p:spPr>
        <p:txBody>
          <a:bodyPr wrap="square" lIns="0" tIns="0" rIns="0" bIns="0" rtlCol="0" anchor="t">
            <a:spAutoFit/>
          </a:bodyPr>
          <a:lstStyle/>
          <a:p>
            <a:pPr>
              <a:lnSpc>
                <a:spcPts val="10500"/>
              </a:lnSpc>
            </a:pPr>
            <a:r>
              <a:rPr lang="en-CA" sz="4400" dirty="0">
                <a:solidFill>
                  <a:srgbClr val="000000"/>
                </a:solidFill>
                <a:ea typeface="Calibri"/>
                <a:cs typeface="Calibri"/>
              </a:rPr>
              <a:t>Authenticator app reminder</a:t>
            </a:r>
            <a:endParaRPr lang="en-US" sz="4400" dirty="0">
              <a:solidFill>
                <a:srgbClr val="000000"/>
              </a:solidFill>
              <a:ea typeface="Calibri"/>
              <a:cs typeface="Calibri"/>
            </a:endParaRPr>
          </a:p>
        </p:txBody>
      </p:sp>
      <p:sp>
        <p:nvSpPr>
          <p:cNvPr id="20" name="TextBox 12">
            <a:extLst>
              <a:ext uri="{FF2B5EF4-FFF2-40B4-BE49-F238E27FC236}">
                <a16:creationId xmlns:a16="http://schemas.microsoft.com/office/drawing/2014/main" id="{DA155F86-BCB2-4926-7BD0-B0138F979BA1}"/>
              </a:ext>
            </a:extLst>
          </p:cNvPr>
          <p:cNvSpPr txBox="1"/>
          <p:nvPr/>
        </p:nvSpPr>
        <p:spPr>
          <a:xfrm>
            <a:off x="1008345" y="5474578"/>
            <a:ext cx="15723810" cy="2000548"/>
          </a:xfrm>
          <a:prstGeom prst="rect">
            <a:avLst/>
          </a:prstGeom>
        </p:spPr>
        <p:txBody>
          <a:bodyPr wrap="square" lIns="0" tIns="0" rIns="0" bIns="0" rtlCol="0" anchor="t">
            <a:spAutoFit/>
          </a:bodyPr>
          <a:lstStyle/>
          <a:p>
            <a:pPr fontAlgn="auto"/>
            <a:endParaRPr lang="en-US" sz="2400" b="1" dirty="0"/>
          </a:p>
          <a:p>
            <a:pPr fontAlgn="auto"/>
            <a:r>
              <a:rPr lang="en-US" sz="2400" dirty="0"/>
              <a:t>Once they have selected start setup, they will then see a screen reminding them to download and install an approved authenticator app.</a:t>
            </a:r>
            <a:endParaRPr lang="en-US" sz="2400" b="1" dirty="0"/>
          </a:p>
          <a:p>
            <a:pPr lvl="8"/>
            <a:r>
              <a:rPr lang="en-US" dirty="0"/>
              <a:t>   </a:t>
            </a:r>
            <a:endParaRPr lang="en-US" sz="2400" b="1" dirty="0"/>
          </a:p>
          <a:p>
            <a:br>
              <a:rPr lang="en-US" sz="2000" dirty="0"/>
            </a:br>
            <a:endParaRPr lang="en-US" sz="2000" dirty="0">
              <a:solidFill>
                <a:srgbClr val="252529"/>
              </a:solidFill>
              <a:latin typeface="DM Sans"/>
            </a:endParaRPr>
          </a:p>
        </p:txBody>
      </p:sp>
      <p:pic>
        <p:nvPicPr>
          <p:cNvPr id="9" name="Picture 8" descr="A logo with a sparkler&#10;&#10;Description automatically generated">
            <a:extLst>
              <a:ext uri="{FF2B5EF4-FFF2-40B4-BE49-F238E27FC236}">
                <a16:creationId xmlns:a16="http://schemas.microsoft.com/office/drawing/2014/main" id="{8193E4A3-2858-1B4C-7D1B-16F1EC865CAB}"/>
              </a:ext>
            </a:extLst>
          </p:cNvPr>
          <p:cNvPicPr>
            <a:picLocks noChangeAspect="1"/>
          </p:cNvPicPr>
          <p:nvPr/>
        </p:nvPicPr>
        <p:blipFill>
          <a:blip r:embed="rId2"/>
          <a:stretch>
            <a:fillRect/>
          </a:stretch>
        </p:blipFill>
        <p:spPr>
          <a:xfrm>
            <a:off x="15171833" y="415237"/>
            <a:ext cx="2292440" cy="1355620"/>
          </a:xfrm>
          <a:prstGeom prst="rect">
            <a:avLst/>
          </a:prstGeom>
        </p:spPr>
      </p:pic>
      <p:sp>
        <p:nvSpPr>
          <p:cNvPr id="5" name="TextBox 16">
            <a:extLst>
              <a:ext uri="{FF2B5EF4-FFF2-40B4-BE49-F238E27FC236}">
                <a16:creationId xmlns:a16="http://schemas.microsoft.com/office/drawing/2014/main" id="{E82D6DDB-C7D9-C75C-A9CA-34EC7F239835}"/>
              </a:ext>
            </a:extLst>
          </p:cNvPr>
          <p:cNvSpPr txBox="1"/>
          <p:nvPr/>
        </p:nvSpPr>
        <p:spPr>
          <a:xfrm>
            <a:off x="13948089" y="9442682"/>
            <a:ext cx="3178911" cy="33162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748"/>
              </a:lnSpc>
            </a:pPr>
            <a:r>
              <a:rPr lang="en-US">
                <a:solidFill>
                  <a:srgbClr val="252529"/>
                </a:solidFill>
                <a:latin typeface="DM Sans"/>
              </a:rPr>
              <a:t>www.hrwize.com</a:t>
            </a:r>
          </a:p>
        </p:txBody>
      </p:sp>
      <p:pic>
        <p:nvPicPr>
          <p:cNvPr id="6" name="Picture 5">
            <a:extLst>
              <a:ext uri="{FF2B5EF4-FFF2-40B4-BE49-F238E27FC236}">
                <a16:creationId xmlns:a16="http://schemas.microsoft.com/office/drawing/2014/main" id="{93345DC5-FD64-7E97-560D-2FCFF0FEEEB0}"/>
              </a:ext>
            </a:extLst>
          </p:cNvPr>
          <p:cNvPicPr>
            <a:picLocks noChangeAspect="1"/>
          </p:cNvPicPr>
          <p:nvPr/>
        </p:nvPicPr>
        <p:blipFill>
          <a:blip r:embed="rId3"/>
          <a:stretch>
            <a:fillRect/>
          </a:stretch>
        </p:blipFill>
        <p:spPr>
          <a:xfrm>
            <a:off x="6892666" y="3028568"/>
            <a:ext cx="4502668" cy="2375033"/>
          </a:xfrm>
          <a:prstGeom prst="rect">
            <a:avLst/>
          </a:prstGeom>
          <a:ln>
            <a:solidFill>
              <a:schemeClr val="tx1"/>
            </a:solidFill>
          </a:ln>
        </p:spPr>
      </p:pic>
    </p:spTree>
    <p:extLst>
      <p:ext uri="{BB962C8B-B14F-4D97-AF65-F5344CB8AC3E}">
        <p14:creationId xmlns:p14="http://schemas.microsoft.com/office/powerpoint/2010/main" val="3399522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1170D-E92A-7880-8F2B-F559CFCA4D6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343F4DF-3572-AB2D-7BA4-8064D50684E7}"/>
              </a:ext>
            </a:extLst>
          </p:cNvPr>
          <p:cNvGrpSpPr/>
          <p:nvPr/>
        </p:nvGrpSpPr>
        <p:grpSpPr>
          <a:xfrm>
            <a:off x="0" y="8834180"/>
            <a:ext cx="18288000" cy="1726784"/>
            <a:chOff x="0" y="-38100"/>
            <a:chExt cx="5126873" cy="850900"/>
          </a:xfrm>
        </p:grpSpPr>
        <p:sp>
          <p:nvSpPr>
            <p:cNvPr id="3" name="Freeform 3">
              <a:extLst>
                <a:ext uri="{FF2B5EF4-FFF2-40B4-BE49-F238E27FC236}">
                  <a16:creationId xmlns:a16="http://schemas.microsoft.com/office/drawing/2014/main" id="{C55CAB50-B551-835B-640D-62629AF9FC85}"/>
                </a:ext>
              </a:extLst>
            </p:cNvPr>
            <p:cNvSpPr/>
            <p:nvPr/>
          </p:nvSpPr>
          <p:spPr>
            <a:xfrm>
              <a:off x="0" y="0"/>
              <a:ext cx="5126873" cy="704948"/>
            </a:xfrm>
            <a:custGeom>
              <a:avLst/>
              <a:gdLst/>
              <a:ahLst/>
              <a:cxnLst/>
              <a:rect l="l" t="t" r="r" b="b"/>
              <a:pathLst>
                <a:path w="5126873" h="704948">
                  <a:moveTo>
                    <a:pt x="0" y="0"/>
                  </a:moveTo>
                  <a:lnTo>
                    <a:pt x="5126873" y="0"/>
                  </a:lnTo>
                  <a:lnTo>
                    <a:pt x="5126873" y="704948"/>
                  </a:lnTo>
                  <a:lnTo>
                    <a:pt x="0" y="704948"/>
                  </a:lnTo>
                  <a:close/>
                </a:path>
              </a:pathLst>
            </a:custGeom>
            <a:solidFill>
              <a:srgbClr val="D9D9D9"/>
            </a:solidFill>
          </p:spPr>
          <p:txBody>
            <a:bodyPr/>
            <a:lstStyle/>
            <a:p>
              <a:endParaRPr lang="en-US"/>
            </a:p>
          </p:txBody>
        </p:sp>
        <p:sp>
          <p:nvSpPr>
            <p:cNvPr id="4" name="TextBox 4">
              <a:extLst>
                <a:ext uri="{FF2B5EF4-FFF2-40B4-BE49-F238E27FC236}">
                  <a16:creationId xmlns:a16="http://schemas.microsoft.com/office/drawing/2014/main" id="{27B7CFEB-A038-A5CF-AA66-2607C15231F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EE6137BB-414E-6464-0FB9-69E21F1AF991}"/>
              </a:ext>
            </a:extLst>
          </p:cNvPr>
          <p:cNvGrpSpPr/>
          <p:nvPr/>
        </p:nvGrpSpPr>
        <p:grpSpPr>
          <a:xfrm>
            <a:off x="0" y="-183466"/>
            <a:ext cx="3086091" cy="4641166"/>
            <a:chOff x="0" y="-38100"/>
            <a:chExt cx="812800" cy="1222365"/>
          </a:xfrm>
        </p:grpSpPr>
        <p:sp>
          <p:nvSpPr>
            <p:cNvPr id="12" name="Freeform 12">
              <a:extLst>
                <a:ext uri="{FF2B5EF4-FFF2-40B4-BE49-F238E27FC236}">
                  <a16:creationId xmlns:a16="http://schemas.microsoft.com/office/drawing/2014/main" id="{D1C87D37-49C9-18FB-9A2A-41058475A84E}"/>
                </a:ext>
              </a:extLst>
            </p:cNvPr>
            <p:cNvSpPr/>
            <p:nvPr/>
          </p:nvSpPr>
          <p:spPr>
            <a:xfrm>
              <a:off x="0" y="0"/>
              <a:ext cx="131631" cy="1184265"/>
            </a:xfrm>
            <a:custGeom>
              <a:avLst/>
              <a:gdLst/>
              <a:ahLst/>
              <a:cxnLst/>
              <a:rect l="l" t="t" r="r" b="b"/>
              <a:pathLst>
                <a:path w="131631" h="1184265">
                  <a:moveTo>
                    <a:pt x="0" y="0"/>
                  </a:moveTo>
                  <a:lnTo>
                    <a:pt x="131631" y="0"/>
                  </a:lnTo>
                  <a:lnTo>
                    <a:pt x="131631" y="1184265"/>
                  </a:lnTo>
                  <a:lnTo>
                    <a:pt x="0" y="1184265"/>
                  </a:lnTo>
                  <a:close/>
                </a:path>
              </a:pathLst>
            </a:custGeom>
            <a:solidFill>
              <a:srgbClr val="AB54A0">
                <a:alpha val="74902"/>
              </a:srgbClr>
            </a:solidFill>
          </p:spPr>
          <p:txBody>
            <a:bodyPr/>
            <a:lstStyle/>
            <a:p>
              <a:endParaRPr lang="en-US"/>
            </a:p>
          </p:txBody>
        </p:sp>
        <p:sp>
          <p:nvSpPr>
            <p:cNvPr id="13" name="TextBox 13">
              <a:extLst>
                <a:ext uri="{FF2B5EF4-FFF2-40B4-BE49-F238E27FC236}">
                  <a16:creationId xmlns:a16="http://schemas.microsoft.com/office/drawing/2014/main" id="{74C17D23-F8EB-A108-0575-312C2DBEA484}"/>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7" name="TextBox 13">
            <a:extLst>
              <a:ext uri="{FF2B5EF4-FFF2-40B4-BE49-F238E27FC236}">
                <a16:creationId xmlns:a16="http://schemas.microsoft.com/office/drawing/2014/main" id="{D435D26D-7B37-674D-F592-C900A2941F0B}"/>
              </a:ext>
            </a:extLst>
          </p:cNvPr>
          <p:cNvSpPr txBox="1"/>
          <p:nvPr/>
        </p:nvSpPr>
        <p:spPr>
          <a:xfrm>
            <a:off x="1008345" y="1408559"/>
            <a:ext cx="16788335" cy="1168205"/>
          </a:xfrm>
          <a:prstGeom prst="rect">
            <a:avLst/>
          </a:prstGeom>
        </p:spPr>
        <p:txBody>
          <a:bodyPr wrap="square" lIns="0" tIns="0" rIns="0" bIns="0" rtlCol="0" anchor="t">
            <a:spAutoFit/>
          </a:bodyPr>
          <a:lstStyle/>
          <a:p>
            <a:pPr>
              <a:lnSpc>
                <a:spcPts val="10500"/>
              </a:lnSpc>
            </a:pPr>
            <a:r>
              <a:rPr lang="en-CA" sz="4400" dirty="0">
                <a:solidFill>
                  <a:srgbClr val="000000"/>
                </a:solidFill>
                <a:ea typeface="Calibri"/>
                <a:cs typeface="Calibri"/>
              </a:rPr>
              <a:t>Scan QR Code and Verify</a:t>
            </a:r>
            <a:endParaRPr lang="en-US" sz="4400" dirty="0">
              <a:solidFill>
                <a:srgbClr val="000000"/>
              </a:solidFill>
              <a:ea typeface="Calibri"/>
              <a:cs typeface="Calibri"/>
            </a:endParaRPr>
          </a:p>
        </p:txBody>
      </p:sp>
      <p:sp>
        <p:nvSpPr>
          <p:cNvPr id="20" name="TextBox 12">
            <a:extLst>
              <a:ext uri="{FF2B5EF4-FFF2-40B4-BE49-F238E27FC236}">
                <a16:creationId xmlns:a16="http://schemas.microsoft.com/office/drawing/2014/main" id="{254A0D70-0102-19A2-5912-AB4F9D74AC00}"/>
              </a:ext>
            </a:extLst>
          </p:cNvPr>
          <p:cNvSpPr txBox="1"/>
          <p:nvPr/>
        </p:nvSpPr>
        <p:spPr>
          <a:xfrm>
            <a:off x="1008345" y="5881193"/>
            <a:ext cx="15723810" cy="1723549"/>
          </a:xfrm>
          <a:prstGeom prst="rect">
            <a:avLst/>
          </a:prstGeom>
        </p:spPr>
        <p:txBody>
          <a:bodyPr wrap="square" lIns="0" tIns="0" rIns="0" bIns="0" rtlCol="0" anchor="t">
            <a:spAutoFit/>
          </a:bodyPr>
          <a:lstStyle/>
          <a:p>
            <a:pPr fontAlgn="auto"/>
            <a:endParaRPr lang="en-US" sz="2400" b="1" dirty="0"/>
          </a:p>
          <a:p>
            <a:pPr fontAlgn="auto"/>
            <a:r>
              <a:rPr lang="en-US" sz="2400" dirty="0"/>
              <a:t>The system will display a QR code on your screen. Open the authenticator app on your mobile device and use its scanning feature to scan the QR code. This will link the app to your account and generate a unique authentication code.   </a:t>
            </a:r>
            <a:endParaRPr lang="en-US" sz="2400" b="1" dirty="0"/>
          </a:p>
          <a:p>
            <a:br>
              <a:rPr lang="en-US" sz="2000" dirty="0"/>
            </a:br>
            <a:endParaRPr lang="en-US" sz="2000" dirty="0">
              <a:solidFill>
                <a:srgbClr val="252529"/>
              </a:solidFill>
              <a:latin typeface="DM Sans"/>
            </a:endParaRPr>
          </a:p>
        </p:txBody>
      </p:sp>
      <p:pic>
        <p:nvPicPr>
          <p:cNvPr id="9" name="Picture 8" descr="A logo with a sparkler&#10;&#10;Description automatically generated">
            <a:extLst>
              <a:ext uri="{FF2B5EF4-FFF2-40B4-BE49-F238E27FC236}">
                <a16:creationId xmlns:a16="http://schemas.microsoft.com/office/drawing/2014/main" id="{A37D600F-F1C2-8F41-2D31-2CB47ED2B5FA}"/>
              </a:ext>
            </a:extLst>
          </p:cNvPr>
          <p:cNvPicPr>
            <a:picLocks noChangeAspect="1"/>
          </p:cNvPicPr>
          <p:nvPr/>
        </p:nvPicPr>
        <p:blipFill>
          <a:blip r:embed="rId2"/>
          <a:stretch>
            <a:fillRect/>
          </a:stretch>
        </p:blipFill>
        <p:spPr>
          <a:xfrm>
            <a:off x="15171833" y="415237"/>
            <a:ext cx="2292440" cy="1355620"/>
          </a:xfrm>
          <a:prstGeom prst="rect">
            <a:avLst/>
          </a:prstGeom>
        </p:spPr>
      </p:pic>
      <p:sp>
        <p:nvSpPr>
          <p:cNvPr id="5" name="TextBox 16">
            <a:extLst>
              <a:ext uri="{FF2B5EF4-FFF2-40B4-BE49-F238E27FC236}">
                <a16:creationId xmlns:a16="http://schemas.microsoft.com/office/drawing/2014/main" id="{92AF485B-1C04-1C6A-60F3-E1B048429101}"/>
              </a:ext>
            </a:extLst>
          </p:cNvPr>
          <p:cNvSpPr txBox="1"/>
          <p:nvPr/>
        </p:nvSpPr>
        <p:spPr>
          <a:xfrm>
            <a:off x="13948089" y="9442682"/>
            <a:ext cx="3178911" cy="33162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748"/>
              </a:lnSpc>
            </a:pPr>
            <a:r>
              <a:rPr lang="en-US">
                <a:solidFill>
                  <a:srgbClr val="252529"/>
                </a:solidFill>
                <a:latin typeface="DM Sans"/>
              </a:rPr>
              <a:t>www.hrwize.com</a:t>
            </a:r>
          </a:p>
        </p:txBody>
      </p:sp>
      <p:pic>
        <p:nvPicPr>
          <p:cNvPr id="6" name="Picture 5">
            <a:extLst>
              <a:ext uri="{FF2B5EF4-FFF2-40B4-BE49-F238E27FC236}">
                <a16:creationId xmlns:a16="http://schemas.microsoft.com/office/drawing/2014/main" id="{ED7B1275-F089-3FAC-F110-184F24B1F2EE}"/>
              </a:ext>
            </a:extLst>
          </p:cNvPr>
          <p:cNvPicPr>
            <a:picLocks noChangeAspect="1"/>
          </p:cNvPicPr>
          <p:nvPr/>
        </p:nvPicPr>
        <p:blipFill>
          <a:blip r:embed="rId3"/>
          <a:stretch>
            <a:fillRect/>
          </a:stretch>
        </p:blipFill>
        <p:spPr>
          <a:xfrm>
            <a:off x="7166709" y="2815207"/>
            <a:ext cx="3086090" cy="2881488"/>
          </a:xfrm>
          <a:prstGeom prst="rect">
            <a:avLst/>
          </a:prstGeom>
          <a:ln>
            <a:solidFill>
              <a:schemeClr val="tx1"/>
            </a:solidFill>
          </a:ln>
        </p:spPr>
      </p:pic>
    </p:spTree>
    <p:extLst>
      <p:ext uri="{BB962C8B-B14F-4D97-AF65-F5344CB8AC3E}">
        <p14:creationId xmlns:p14="http://schemas.microsoft.com/office/powerpoint/2010/main" val="202487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0129E-18C8-1481-BB09-B757447DACD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8A530CE-5866-8049-99FF-51FD1E35E220}"/>
              </a:ext>
            </a:extLst>
          </p:cNvPr>
          <p:cNvGrpSpPr/>
          <p:nvPr/>
        </p:nvGrpSpPr>
        <p:grpSpPr>
          <a:xfrm>
            <a:off x="0" y="8834180"/>
            <a:ext cx="18288000" cy="1726784"/>
            <a:chOff x="0" y="-38100"/>
            <a:chExt cx="5126873" cy="850900"/>
          </a:xfrm>
        </p:grpSpPr>
        <p:sp>
          <p:nvSpPr>
            <p:cNvPr id="3" name="Freeform 3">
              <a:extLst>
                <a:ext uri="{FF2B5EF4-FFF2-40B4-BE49-F238E27FC236}">
                  <a16:creationId xmlns:a16="http://schemas.microsoft.com/office/drawing/2014/main" id="{8AAB630F-D98D-A337-955C-38C9056A786A}"/>
                </a:ext>
              </a:extLst>
            </p:cNvPr>
            <p:cNvSpPr/>
            <p:nvPr/>
          </p:nvSpPr>
          <p:spPr>
            <a:xfrm>
              <a:off x="0" y="0"/>
              <a:ext cx="5126873" cy="704948"/>
            </a:xfrm>
            <a:custGeom>
              <a:avLst/>
              <a:gdLst/>
              <a:ahLst/>
              <a:cxnLst/>
              <a:rect l="l" t="t" r="r" b="b"/>
              <a:pathLst>
                <a:path w="5126873" h="704948">
                  <a:moveTo>
                    <a:pt x="0" y="0"/>
                  </a:moveTo>
                  <a:lnTo>
                    <a:pt x="5126873" y="0"/>
                  </a:lnTo>
                  <a:lnTo>
                    <a:pt x="5126873" y="704948"/>
                  </a:lnTo>
                  <a:lnTo>
                    <a:pt x="0" y="704948"/>
                  </a:lnTo>
                  <a:close/>
                </a:path>
              </a:pathLst>
            </a:custGeom>
            <a:solidFill>
              <a:srgbClr val="D9D9D9"/>
            </a:solidFill>
          </p:spPr>
          <p:txBody>
            <a:bodyPr/>
            <a:lstStyle/>
            <a:p>
              <a:endParaRPr lang="en-US"/>
            </a:p>
          </p:txBody>
        </p:sp>
        <p:sp>
          <p:nvSpPr>
            <p:cNvPr id="4" name="TextBox 4">
              <a:extLst>
                <a:ext uri="{FF2B5EF4-FFF2-40B4-BE49-F238E27FC236}">
                  <a16:creationId xmlns:a16="http://schemas.microsoft.com/office/drawing/2014/main" id="{C7BB7771-A702-B482-AC10-348B5F36726A}"/>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638FA445-1687-75C6-1D87-A8A15AE1F728}"/>
              </a:ext>
            </a:extLst>
          </p:cNvPr>
          <p:cNvGrpSpPr/>
          <p:nvPr/>
        </p:nvGrpSpPr>
        <p:grpSpPr>
          <a:xfrm>
            <a:off x="0" y="-183466"/>
            <a:ext cx="3086091" cy="4641166"/>
            <a:chOff x="0" y="-38100"/>
            <a:chExt cx="812800" cy="1222365"/>
          </a:xfrm>
        </p:grpSpPr>
        <p:sp>
          <p:nvSpPr>
            <p:cNvPr id="12" name="Freeform 12">
              <a:extLst>
                <a:ext uri="{FF2B5EF4-FFF2-40B4-BE49-F238E27FC236}">
                  <a16:creationId xmlns:a16="http://schemas.microsoft.com/office/drawing/2014/main" id="{47640155-07A7-FC1A-C132-25F428929587}"/>
                </a:ext>
              </a:extLst>
            </p:cNvPr>
            <p:cNvSpPr/>
            <p:nvPr/>
          </p:nvSpPr>
          <p:spPr>
            <a:xfrm>
              <a:off x="0" y="0"/>
              <a:ext cx="131631" cy="1184265"/>
            </a:xfrm>
            <a:custGeom>
              <a:avLst/>
              <a:gdLst/>
              <a:ahLst/>
              <a:cxnLst/>
              <a:rect l="l" t="t" r="r" b="b"/>
              <a:pathLst>
                <a:path w="131631" h="1184265">
                  <a:moveTo>
                    <a:pt x="0" y="0"/>
                  </a:moveTo>
                  <a:lnTo>
                    <a:pt x="131631" y="0"/>
                  </a:lnTo>
                  <a:lnTo>
                    <a:pt x="131631" y="1184265"/>
                  </a:lnTo>
                  <a:lnTo>
                    <a:pt x="0" y="1184265"/>
                  </a:lnTo>
                  <a:close/>
                </a:path>
              </a:pathLst>
            </a:custGeom>
            <a:solidFill>
              <a:srgbClr val="AB54A0">
                <a:alpha val="74902"/>
              </a:srgbClr>
            </a:solidFill>
          </p:spPr>
          <p:txBody>
            <a:bodyPr/>
            <a:lstStyle/>
            <a:p>
              <a:endParaRPr lang="en-US"/>
            </a:p>
          </p:txBody>
        </p:sp>
        <p:sp>
          <p:nvSpPr>
            <p:cNvPr id="13" name="TextBox 13">
              <a:extLst>
                <a:ext uri="{FF2B5EF4-FFF2-40B4-BE49-F238E27FC236}">
                  <a16:creationId xmlns:a16="http://schemas.microsoft.com/office/drawing/2014/main" id="{997514EF-8F46-0770-D80E-AB9472D740B6}"/>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7" name="TextBox 13">
            <a:extLst>
              <a:ext uri="{FF2B5EF4-FFF2-40B4-BE49-F238E27FC236}">
                <a16:creationId xmlns:a16="http://schemas.microsoft.com/office/drawing/2014/main" id="{F3460336-E9FC-DD3F-A3FA-42993124BCB1}"/>
              </a:ext>
            </a:extLst>
          </p:cNvPr>
          <p:cNvSpPr txBox="1"/>
          <p:nvPr/>
        </p:nvSpPr>
        <p:spPr>
          <a:xfrm>
            <a:off x="1008345" y="1408559"/>
            <a:ext cx="16788335" cy="1168205"/>
          </a:xfrm>
          <a:prstGeom prst="rect">
            <a:avLst/>
          </a:prstGeom>
        </p:spPr>
        <p:txBody>
          <a:bodyPr wrap="square" lIns="0" tIns="0" rIns="0" bIns="0" rtlCol="0" anchor="t">
            <a:spAutoFit/>
          </a:bodyPr>
          <a:lstStyle/>
          <a:p>
            <a:pPr>
              <a:lnSpc>
                <a:spcPts val="10500"/>
              </a:lnSpc>
            </a:pPr>
            <a:r>
              <a:rPr lang="en-CA" sz="4400" dirty="0">
                <a:solidFill>
                  <a:srgbClr val="000000"/>
                </a:solidFill>
                <a:ea typeface="Calibri"/>
                <a:cs typeface="Calibri"/>
              </a:rPr>
              <a:t>Enter the authentication code</a:t>
            </a:r>
            <a:endParaRPr lang="en-US" sz="4400" dirty="0">
              <a:solidFill>
                <a:srgbClr val="000000"/>
              </a:solidFill>
              <a:ea typeface="Calibri"/>
              <a:cs typeface="Calibri"/>
            </a:endParaRPr>
          </a:p>
        </p:txBody>
      </p:sp>
      <p:sp>
        <p:nvSpPr>
          <p:cNvPr id="20" name="TextBox 12">
            <a:extLst>
              <a:ext uri="{FF2B5EF4-FFF2-40B4-BE49-F238E27FC236}">
                <a16:creationId xmlns:a16="http://schemas.microsoft.com/office/drawing/2014/main" id="{C46D9625-1DE4-EA68-E0A2-6313840777E7}"/>
              </a:ext>
            </a:extLst>
          </p:cNvPr>
          <p:cNvSpPr txBox="1"/>
          <p:nvPr/>
        </p:nvSpPr>
        <p:spPr>
          <a:xfrm>
            <a:off x="1008345" y="5908976"/>
            <a:ext cx="15723810" cy="1415772"/>
          </a:xfrm>
          <a:prstGeom prst="rect">
            <a:avLst/>
          </a:prstGeom>
        </p:spPr>
        <p:txBody>
          <a:bodyPr wrap="square" lIns="0" tIns="0" rIns="0" bIns="0" rtlCol="0" anchor="t">
            <a:spAutoFit/>
          </a:bodyPr>
          <a:lstStyle/>
          <a:p>
            <a:pPr fontAlgn="auto"/>
            <a:endParaRPr lang="en-US" sz="2400" b="1" dirty="0"/>
          </a:p>
          <a:p>
            <a:pPr fontAlgn="auto"/>
            <a:r>
              <a:rPr lang="en-US" sz="2400" dirty="0"/>
              <a:t>Enter the authentication code displayed in the app into the portal to verify the setup. Once verified, your authenticator app will be successfully configured, and you can use it for secure logins moving forward.</a:t>
            </a:r>
            <a:br>
              <a:rPr lang="en-US" sz="2000" dirty="0"/>
            </a:br>
            <a:endParaRPr lang="en-US" sz="2000" dirty="0">
              <a:solidFill>
                <a:srgbClr val="252529"/>
              </a:solidFill>
              <a:latin typeface="DM Sans"/>
            </a:endParaRPr>
          </a:p>
        </p:txBody>
      </p:sp>
      <p:pic>
        <p:nvPicPr>
          <p:cNvPr id="9" name="Picture 8" descr="A logo with a sparkler&#10;&#10;Description automatically generated">
            <a:extLst>
              <a:ext uri="{FF2B5EF4-FFF2-40B4-BE49-F238E27FC236}">
                <a16:creationId xmlns:a16="http://schemas.microsoft.com/office/drawing/2014/main" id="{B2BFFE63-E73C-4584-2843-7ADB167C7849}"/>
              </a:ext>
            </a:extLst>
          </p:cNvPr>
          <p:cNvPicPr>
            <a:picLocks noChangeAspect="1"/>
          </p:cNvPicPr>
          <p:nvPr/>
        </p:nvPicPr>
        <p:blipFill>
          <a:blip r:embed="rId2"/>
          <a:stretch>
            <a:fillRect/>
          </a:stretch>
        </p:blipFill>
        <p:spPr>
          <a:xfrm>
            <a:off x="15171833" y="415237"/>
            <a:ext cx="2292440" cy="1355620"/>
          </a:xfrm>
          <a:prstGeom prst="rect">
            <a:avLst/>
          </a:prstGeom>
        </p:spPr>
      </p:pic>
      <p:sp>
        <p:nvSpPr>
          <p:cNvPr id="5" name="TextBox 16">
            <a:extLst>
              <a:ext uri="{FF2B5EF4-FFF2-40B4-BE49-F238E27FC236}">
                <a16:creationId xmlns:a16="http://schemas.microsoft.com/office/drawing/2014/main" id="{DDE50497-2C77-CDE5-C92F-7DF818DC36F9}"/>
              </a:ext>
            </a:extLst>
          </p:cNvPr>
          <p:cNvSpPr txBox="1"/>
          <p:nvPr/>
        </p:nvSpPr>
        <p:spPr>
          <a:xfrm>
            <a:off x="13948089" y="9442682"/>
            <a:ext cx="3178911" cy="33162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748"/>
              </a:lnSpc>
            </a:pPr>
            <a:r>
              <a:rPr lang="en-US">
                <a:solidFill>
                  <a:srgbClr val="252529"/>
                </a:solidFill>
                <a:latin typeface="DM Sans"/>
              </a:rPr>
              <a:t>www.hrwize.com</a:t>
            </a:r>
          </a:p>
        </p:txBody>
      </p:sp>
      <p:pic>
        <p:nvPicPr>
          <p:cNvPr id="8" name="Picture 7">
            <a:extLst>
              <a:ext uri="{FF2B5EF4-FFF2-40B4-BE49-F238E27FC236}">
                <a16:creationId xmlns:a16="http://schemas.microsoft.com/office/drawing/2014/main" id="{5DB53BE3-F891-DC4A-889B-B7F5023C5785}"/>
              </a:ext>
            </a:extLst>
          </p:cNvPr>
          <p:cNvPicPr>
            <a:picLocks noChangeAspect="1"/>
          </p:cNvPicPr>
          <p:nvPr/>
        </p:nvPicPr>
        <p:blipFill>
          <a:blip r:embed="rId3"/>
          <a:stretch>
            <a:fillRect/>
          </a:stretch>
        </p:blipFill>
        <p:spPr>
          <a:xfrm>
            <a:off x="6718072" y="2998732"/>
            <a:ext cx="4118416" cy="2439713"/>
          </a:xfrm>
          <a:prstGeom prst="rect">
            <a:avLst/>
          </a:prstGeom>
          <a:ln>
            <a:solidFill>
              <a:schemeClr val="tx1"/>
            </a:solidFill>
          </a:ln>
        </p:spPr>
      </p:pic>
    </p:spTree>
    <p:extLst>
      <p:ext uri="{BB962C8B-B14F-4D97-AF65-F5344CB8AC3E}">
        <p14:creationId xmlns:p14="http://schemas.microsoft.com/office/powerpoint/2010/main" val="3290139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0995F-B903-DE66-4185-10B513262FC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79F2C14-AAFF-D2D9-1841-6F3ADB835621}"/>
              </a:ext>
            </a:extLst>
          </p:cNvPr>
          <p:cNvGrpSpPr/>
          <p:nvPr/>
        </p:nvGrpSpPr>
        <p:grpSpPr>
          <a:xfrm>
            <a:off x="0" y="8834180"/>
            <a:ext cx="18288000" cy="1726784"/>
            <a:chOff x="0" y="-38100"/>
            <a:chExt cx="5126873" cy="850900"/>
          </a:xfrm>
        </p:grpSpPr>
        <p:sp>
          <p:nvSpPr>
            <p:cNvPr id="3" name="Freeform 3">
              <a:extLst>
                <a:ext uri="{FF2B5EF4-FFF2-40B4-BE49-F238E27FC236}">
                  <a16:creationId xmlns:a16="http://schemas.microsoft.com/office/drawing/2014/main" id="{EEE00055-D239-5451-695E-D2F276894414}"/>
                </a:ext>
              </a:extLst>
            </p:cNvPr>
            <p:cNvSpPr/>
            <p:nvPr/>
          </p:nvSpPr>
          <p:spPr>
            <a:xfrm>
              <a:off x="0" y="0"/>
              <a:ext cx="5126873" cy="704948"/>
            </a:xfrm>
            <a:custGeom>
              <a:avLst/>
              <a:gdLst/>
              <a:ahLst/>
              <a:cxnLst/>
              <a:rect l="l" t="t" r="r" b="b"/>
              <a:pathLst>
                <a:path w="5126873" h="704948">
                  <a:moveTo>
                    <a:pt x="0" y="0"/>
                  </a:moveTo>
                  <a:lnTo>
                    <a:pt x="5126873" y="0"/>
                  </a:lnTo>
                  <a:lnTo>
                    <a:pt x="5126873" y="704948"/>
                  </a:lnTo>
                  <a:lnTo>
                    <a:pt x="0" y="704948"/>
                  </a:lnTo>
                  <a:close/>
                </a:path>
              </a:pathLst>
            </a:custGeom>
            <a:solidFill>
              <a:srgbClr val="D9D9D9"/>
            </a:solidFill>
          </p:spPr>
          <p:txBody>
            <a:bodyPr/>
            <a:lstStyle/>
            <a:p>
              <a:endParaRPr lang="en-US"/>
            </a:p>
          </p:txBody>
        </p:sp>
        <p:sp>
          <p:nvSpPr>
            <p:cNvPr id="4" name="TextBox 4">
              <a:extLst>
                <a:ext uri="{FF2B5EF4-FFF2-40B4-BE49-F238E27FC236}">
                  <a16:creationId xmlns:a16="http://schemas.microsoft.com/office/drawing/2014/main" id="{0AE6AF33-B5E7-6A41-18FC-0500C5C206D1}"/>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56518949-0D05-E5B2-50FB-6F3BB022789A}"/>
              </a:ext>
            </a:extLst>
          </p:cNvPr>
          <p:cNvGrpSpPr/>
          <p:nvPr/>
        </p:nvGrpSpPr>
        <p:grpSpPr>
          <a:xfrm>
            <a:off x="0" y="-183466"/>
            <a:ext cx="3086091" cy="4641166"/>
            <a:chOff x="0" y="-38100"/>
            <a:chExt cx="812800" cy="1222365"/>
          </a:xfrm>
        </p:grpSpPr>
        <p:sp>
          <p:nvSpPr>
            <p:cNvPr id="12" name="Freeform 12">
              <a:extLst>
                <a:ext uri="{FF2B5EF4-FFF2-40B4-BE49-F238E27FC236}">
                  <a16:creationId xmlns:a16="http://schemas.microsoft.com/office/drawing/2014/main" id="{0627955E-CCB0-75A8-3172-9E3C17E723BB}"/>
                </a:ext>
              </a:extLst>
            </p:cNvPr>
            <p:cNvSpPr/>
            <p:nvPr/>
          </p:nvSpPr>
          <p:spPr>
            <a:xfrm>
              <a:off x="0" y="0"/>
              <a:ext cx="131631" cy="1184265"/>
            </a:xfrm>
            <a:custGeom>
              <a:avLst/>
              <a:gdLst/>
              <a:ahLst/>
              <a:cxnLst/>
              <a:rect l="l" t="t" r="r" b="b"/>
              <a:pathLst>
                <a:path w="131631" h="1184265">
                  <a:moveTo>
                    <a:pt x="0" y="0"/>
                  </a:moveTo>
                  <a:lnTo>
                    <a:pt x="131631" y="0"/>
                  </a:lnTo>
                  <a:lnTo>
                    <a:pt x="131631" y="1184265"/>
                  </a:lnTo>
                  <a:lnTo>
                    <a:pt x="0" y="1184265"/>
                  </a:lnTo>
                  <a:close/>
                </a:path>
              </a:pathLst>
            </a:custGeom>
            <a:solidFill>
              <a:srgbClr val="AB54A0">
                <a:alpha val="74902"/>
              </a:srgbClr>
            </a:solidFill>
          </p:spPr>
          <p:txBody>
            <a:bodyPr/>
            <a:lstStyle/>
            <a:p>
              <a:endParaRPr lang="en-US"/>
            </a:p>
          </p:txBody>
        </p:sp>
        <p:sp>
          <p:nvSpPr>
            <p:cNvPr id="13" name="TextBox 13">
              <a:extLst>
                <a:ext uri="{FF2B5EF4-FFF2-40B4-BE49-F238E27FC236}">
                  <a16:creationId xmlns:a16="http://schemas.microsoft.com/office/drawing/2014/main" id="{A99B6D88-90E5-0899-19C8-860F3E47BFB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7" name="TextBox 13">
            <a:extLst>
              <a:ext uri="{FF2B5EF4-FFF2-40B4-BE49-F238E27FC236}">
                <a16:creationId xmlns:a16="http://schemas.microsoft.com/office/drawing/2014/main" id="{B78E44D6-6985-D29E-FDE9-468421D705BE}"/>
              </a:ext>
            </a:extLst>
          </p:cNvPr>
          <p:cNvSpPr txBox="1"/>
          <p:nvPr/>
        </p:nvSpPr>
        <p:spPr>
          <a:xfrm>
            <a:off x="1008345" y="1408559"/>
            <a:ext cx="16788335" cy="1168205"/>
          </a:xfrm>
          <a:prstGeom prst="rect">
            <a:avLst/>
          </a:prstGeom>
        </p:spPr>
        <p:txBody>
          <a:bodyPr wrap="square" lIns="0" tIns="0" rIns="0" bIns="0" rtlCol="0" anchor="t">
            <a:spAutoFit/>
          </a:bodyPr>
          <a:lstStyle/>
          <a:p>
            <a:pPr>
              <a:lnSpc>
                <a:spcPts val="10500"/>
              </a:lnSpc>
            </a:pPr>
            <a:r>
              <a:rPr lang="en-CA" sz="4400" dirty="0">
                <a:solidFill>
                  <a:srgbClr val="000000"/>
                </a:solidFill>
                <a:ea typeface="Calibri"/>
                <a:cs typeface="Calibri"/>
              </a:rPr>
              <a:t>Successful setup of app</a:t>
            </a:r>
            <a:endParaRPr lang="en-US" sz="4400" dirty="0">
              <a:solidFill>
                <a:srgbClr val="000000"/>
              </a:solidFill>
              <a:ea typeface="Calibri"/>
              <a:cs typeface="Calibri"/>
            </a:endParaRPr>
          </a:p>
        </p:txBody>
      </p:sp>
      <p:sp>
        <p:nvSpPr>
          <p:cNvPr id="20" name="TextBox 12">
            <a:extLst>
              <a:ext uri="{FF2B5EF4-FFF2-40B4-BE49-F238E27FC236}">
                <a16:creationId xmlns:a16="http://schemas.microsoft.com/office/drawing/2014/main" id="{9202A4D7-013C-46D7-219B-461540A7CC29}"/>
              </a:ext>
            </a:extLst>
          </p:cNvPr>
          <p:cNvSpPr txBox="1"/>
          <p:nvPr/>
        </p:nvSpPr>
        <p:spPr>
          <a:xfrm>
            <a:off x="1008345" y="5425398"/>
            <a:ext cx="15723810" cy="1107996"/>
          </a:xfrm>
          <a:prstGeom prst="rect">
            <a:avLst/>
          </a:prstGeom>
        </p:spPr>
        <p:txBody>
          <a:bodyPr wrap="square" lIns="0" tIns="0" rIns="0" bIns="0" rtlCol="0" anchor="t">
            <a:spAutoFit/>
          </a:bodyPr>
          <a:lstStyle/>
          <a:p>
            <a:pPr fontAlgn="auto"/>
            <a:endParaRPr lang="en-US" sz="2400" b="1" dirty="0"/>
          </a:p>
          <a:p>
            <a:pPr fontAlgn="auto"/>
            <a:r>
              <a:rPr lang="en-US" sz="2400" dirty="0"/>
              <a:t>Once the app has been successfully linked to the system, they will see the message displayed here. They should then click on the Enable two-factor authentication button in the message and access their system.</a:t>
            </a:r>
            <a:endParaRPr lang="en-US" sz="2400" dirty="0">
              <a:solidFill>
                <a:srgbClr val="252529"/>
              </a:solidFill>
              <a:latin typeface="DM Sans"/>
            </a:endParaRPr>
          </a:p>
        </p:txBody>
      </p:sp>
      <p:pic>
        <p:nvPicPr>
          <p:cNvPr id="9" name="Picture 8" descr="A logo with a sparkler&#10;&#10;Description automatically generated">
            <a:extLst>
              <a:ext uri="{FF2B5EF4-FFF2-40B4-BE49-F238E27FC236}">
                <a16:creationId xmlns:a16="http://schemas.microsoft.com/office/drawing/2014/main" id="{543E5F01-C904-965D-A73F-69F9DFD0A08E}"/>
              </a:ext>
            </a:extLst>
          </p:cNvPr>
          <p:cNvPicPr>
            <a:picLocks noChangeAspect="1"/>
          </p:cNvPicPr>
          <p:nvPr/>
        </p:nvPicPr>
        <p:blipFill>
          <a:blip r:embed="rId2"/>
          <a:stretch>
            <a:fillRect/>
          </a:stretch>
        </p:blipFill>
        <p:spPr>
          <a:xfrm>
            <a:off x="15171833" y="415237"/>
            <a:ext cx="2292440" cy="1355620"/>
          </a:xfrm>
          <a:prstGeom prst="rect">
            <a:avLst/>
          </a:prstGeom>
        </p:spPr>
      </p:pic>
      <p:sp>
        <p:nvSpPr>
          <p:cNvPr id="5" name="TextBox 16">
            <a:extLst>
              <a:ext uri="{FF2B5EF4-FFF2-40B4-BE49-F238E27FC236}">
                <a16:creationId xmlns:a16="http://schemas.microsoft.com/office/drawing/2014/main" id="{80EA5A62-6D9A-A5D4-1E4C-222F4C46C4E1}"/>
              </a:ext>
            </a:extLst>
          </p:cNvPr>
          <p:cNvSpPr txBox="1"/>
          <p:nvPr/>
        </p:nvSpPr>
        <p:spPr>
          <a:xfrm>
            <a:off x="13948089" y="9442682"/>
            <a:ext cx="3178911" cy="33162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748"/>
              </a:lnSpc>
            </a:pPr>
            <a:r>
              <a:rPr lang="en-US">
                <a:solidFill>
                  <a:srgbClr val="252529"/>
                </a:solidFill>
                <a:latin typeface="DM Sans"/>
              </a:rPr>
              <a:t>www.hrwize.com</a:t>
            </a:r>
          </a:p>
        </p:txBody>
      </p:sp>
      <p:pic>
        <p:nvPicPr>
          <p:cNvPr id="7" name="Picture 6">
            <a:extLst>
              <a:ext uri="{FF2B5EF4-FFF2-40B4-BE49-F238E27FC236}">
                <a16:creationId xmlns:a16="http://schemas.microsoft.com/office/drawing/2014/main" id="{8D58F11C-AF63-6298-5595-E45EAEC68B69}"/>
              </a:ext>
            </a:extLst>
          </p:cNvPr>
          <p:cNvPicPr>
            <a:picLocks noChangeAspect="1"/>
          </p:cNvPicPr>
          <p:nvPr/>
        </p:nvPicPr>
        <p:blipFill>
          <a:blip r:embed="rId3"/>
          <a:stretch>
            <a:fillRect/>
          </a:stretch>
        </p:blipFill>
        <p:spPr>
          <a:xfrm>
            <a:off x="7252416" y="2826459"/>
            <a:ext cx="3091901" cy="2208500"/>
          </a:xfrm>
          <a:prstGeom prst="rect">
            <a:avLst/>
          </a:prstGeom>
          <a:ln>
            <a:solidFill>
              <a:schemeClr val="tx1"/>
            </a:solidFill>
          </a:ln>
        </p:spPr>
      </p:pic>
    </p:spTree>
    <p:extLst>
      <p:ext uri="{BB962C8B-B14F-4D97-AF65-F5344CB8AC3E}">
        <p14:creationId xmlns:p14="http://schemas.microsoft.com/office/powerpoint/2010/main" val="915793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77124140045440AF0CFA40E271C812" ma:contentTypeVersion="21" ma:contentTypeDescription="Create a new document." ma:contentTypeScope="" ma:versionID="7b65fde4bc94da39d823b018271da003">
  <xsd:schema xmlns:xsd="http://www.w3.org/2001/XMLSchema" xmlns:xs="http://www.w3.org/2001/XMLSchema" xmlns:p="http://schemas.microsoft.com/office/2006/metadata/properties" xmlns:ns1="http://schemas.microsoft.com/sharepoint/v3" xmlns:ns2="15641cc0-cbff-4ea7-a2a5-4a6a7be7fc9d" xmlns:ns3="e1aa62d4-4b9a-41e3-939b-0c4c291d22d6" targetNamespace="http://schemas.microsoft.com/office/2006/metadata/properties" ma:root="true" ma:fieldsID="6fcbd22c1d52e9ef835c99041f16dc72" ns1:_="" ns2:_="" ns3:_="">
    <xsd:import namespace="http://schemas.microsoft.com/sharepoint/v3"/>
    <xsd:import namespace="15641cc0-cbff-4ea7-a2a5-4a6a7be7fc9d"/>
    <xsd:import namespace="e1aa62d4-4b9a-41e3-939b-0c4c291d22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element ref="ns2:Produ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641cc0-cbff-4ea7-a2a5-4a6a7be7f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2624d9a-3637-4869-8b2a-b19d3de0de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Product" ma:index="28" nillable="true" ma:displayName="Product" ma:format="Dropdown" ma:internalName="Product">
      <xsd:simpleType>
        <xsd:union memberTypes="dms:Text">
          <xsd:simpleType>
            <xsd:restriction base="dms:Choice">
              <xsd:enumeration value="Payroll Integration"/>
              <xsd:enumeration value="LMS Integration"/>
              <xsd:enumeration value="WFM Integration"/>
              <xsd:enumeration value="ATS Integration"/>
              <xsd:enumeration value="Mapping"/>
              <xsd:enumeration value="Time Off Custom Dev"/>
              <xsd:enumeration value="Timesheets Custom Dev"/>
              <xsd:enumeration value="Expense Module Custom Dev"/>
              <xsd:enumeration value="Report Custom Dev"/>
              <xsd:enumeration value="Document Custom Dev"/>
              <xsd:enumeration value="Email Custom Dev"/>
              <xsd:enumeration value="Recruitment Custom Dev"/>
              <xsd:enumeration value="Choice 13"/>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e1aa62d4-4b9a-41e3-939b-0c4c291d22d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3939879-50ba-440f-b4d9-3ec7d9e30373}" ma:internalName="TaxCatchAll" ma:showField="CatchAllData" ma:web="e1aa62d4-4b9a-41e3-939b-0c4c291d22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5641cc0-cbff-4ea7-a2a5-4a6a7be7fc9d">
      <Terms xmlns="http://schemas.microsoft.com/office/infopath/2007/PartnerControls"/>
    </lcf76f155ced4ddcb4097134ff3c332f>
    <TaxCatchAll xmlns="e1aa62d4-4b9a-41e3-939b-0c4c291d22d6" xsi:nil="true"/>
    <SharedWithUsers xmlns="e1aa62d4-4b9a-41e3-939b-0c4c291d22d6">
      <UserInfo>
        <DisplayName>Cynthia Hopkins</DisplayName>
        <AccountId>40</AccountId>
        <AccountType/>
      </UserInfo>
    </SharedWithUsers>
    <_ip_UnifiedCompliancePolicyUIAction xmlns="http://schemas.microsoft.com/sharepoint/v3" xsi:nil="true"/>
    <_ip_UnifiedCompliancePolicyProperties xmlns="http://schemas.microsoft.com/sharepoint/v3" xsi:nil="true"/>
    <Product xmlns="15641cc0-cbff-4ea7-a2a5-4a6a7be7fc9d" xsi:nil="true"/>
  </documentManagement>
</p:properties>
</file>

<file path=customXml/itemProps1.xml><?xml version="1.0" encoding="utf-8"?>
<ds:datastoreItem xmlns:ds="http://schemas.openxmlformats.org/officeDocument/2006/customXml" ds:itemID="{0E9F663D-F6BA-4256-B0C2-B2916582F29B}">
  <ds:schemaRefs>
    <ds:schemaRef ds:uri="http://schemas.microsoft.com/sharepoint/v3/contenttype/forms"/>
  </ds:schemaRefs>
</ds:datastoreItem>
</file>

<file path=customXml/itemProps2.xml><?xml version="1.0" encoding="utf-8"?>
<ds:datastoreItem xmlns:ds="http://schemas.openxmlformats.org/officeDocument/2006/customXml" ds:itemID="{1E85A8AA-4EE1-4C73-83D3-1198471E72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641cc0-cbff-4ea7-a2a5-4a6a7be7fc9d"/>
    <ds:schemaRef ds:uri="e1aa62d4-4b9a-41e3-939b-0c4c291d2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461AC9-DE69-4A9F-B347-F82754A778A2}">
  <ds:schemaRefs>
    <ds:schemaRef ds:uri="15641cc0-cbff-4ea7-a2a5-4a6a7be7fc9d"/>
    <ds:schemaRef ds:uri="e1aa62d4-4b9a-41e3-939b-0c4c291d22d6"/>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100</TotalTime>
  <Words>828</Words>
  <Application>Microsoft Office PowerPoint</Application>
  <PresentationFormat>Custom</PresentationFormat>
  <Paragraphs>75</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Calibri</vt:lpstr>
      <vt:lpstr>Arial</vt:lpstr>
      <vt:lpstr>DM Sans Bold</vt:lpstr>
      <vt:lpstr>DM Sans</vt:lpstr>
      <vt:lpstr>League Spartan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Option-2-Internal-Template</dc:title>
  <dc:creator>Gabriel D'Alesio</dc:creator>
  <cp:lastModifiedBy>Cynthia Hopkins</cp:lastModifiedBy>
  <cp:revision>2</cp:revision>
  <dcterms:created xsi:type="dcterms:W3CDTF">2006-08-16T00:00:00Z</dcterms:created>
  <dcterms:modified xsi:type="dcterms:W3CDTF">2026-03-27T15:04:05Z</dcterms:modified>
  <dc:identifier>DAFon_PZO2Q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0x0101007077124140045440AF0CFA40E271C812</vt:lpwstr>
  </property>
  <property fmtid="{D5CDD505-2E9C-101B-9397-08002B2CF9AE}" pid="3" name="MediaServiceImageTags">
    <vt:lpwstr/>
  </property>
  <property fmtid="{D5CDD505-2E9C-101B-9397-08002B2CF9AE}" pid="4" name="MSIP_Label_46271e2e-8dbc-4aff-81ce-e346768cf3de_Enabled">
    <vt:lpwstr>true</vt:lpwstr>
  </property>
  <property fmtid="{D5CDD505-2E9C-101B-9397-08002B2CF9AE}" pid="5" name="MSIP_Label_46271e2e-8dbc-4aff-81ce-e346768cf3de_SetDate">
    <vt:lpwstr>2026-03-25T20:45:32Z</vt:lpwstr>
  </property>
  <property fmtid="{D5CDD505-2E9C-101B-9397-08002B2CF9AE}" pid="6" name="MSIP_Label_46271e2e-8dbc-4aff-81ce-e346768cf3de_Method">
    <vt:lpwstr>Privileged</vt:lpwstr>
  </property>
  <property fmtid="{D5CDD505-2E9C-101B-9397-08002B2CF9AE}" pid="7" name="MSIP_Label_46271e2e-8dbc-4aff-81ce-e346768cf3de_Name">
    <vt:lpwstr>Protected Diab</vt:lpwstr>
  </property>
  <property fmtid="{D5CDD505-2E9C-101B-9397-08002B2CF9AE}" pid="8" name="MSIP_Label_46271e2e-8dbc-4aff-81ce-e346768cf3de_SiteId">
    <vt:lpwstr>ae2ea008-0153-4821-abb4-45abf78b1d30</vt:lpwstr>
  </property>
  <property fmtid="{D5CDD505-2E9C-101B-9397-08002B2CF9AE}" pid="9" name="MSIP_Label_46271e2e-8dbc-4aff-81ce-e346768cf3de_ActionId">
    <vt:lpwstr>b6e6d6b1-401f-48f1-9c8f-a5f7a41aa233</vt:lpwstr>
  </property>
  <property fmtid="{D5CDD505-2E9C-101B-9397-08002B2CF9AE}" pid="10" name="MSIP_Label_46271e2e-8dbc-4aff-81ce-e346768cf3de_ContentBits">
    <vt:lpwstr>2</vt:lpwstr>
  </property>
  <property fmtid="{D5CDD505-2E9C-101B-9397-08002B2CF9AE}" pid="11" name="MSIP_Label_46271e2e-8dbc-4aff-81ce-e346768cf3de_Tag">
    <vt:lpwstr>10, 0, 1, 1</vt:lpwstr>
  </property>
  <property fmtid="{D5CDD505-2E9C-101B-9397-08002B2CF9AE}" pid="12" name="ClassificationContentMarkingFooterLocations">
    <vt:lpwstr>Office Theme:8</vt:lpwstr>
  </property>
  <property fmtid="{D5CDD505-2E9C-101B-9397-08002B2CF9AE}" pid="13" name="ClassificationContentMarkingFooterText">
    <vt:lpwstr>Protected</vt:lpwstr>
  </property>
</Properties>
</file>